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4"/>
  </p:notesMasterIdLst>
  <p:sldIdLst>
    <p:sldId id="256" r:id="rId4"/>
    <p:sldId id="266" r:id="rId5"/>
    <p:sldId id="1061" r:id="rId6"/>
    <p:sldId id="1054" r:id="rId7"/>
    <p:sldId id="1062" r:id="rId8"/>
    <p:sldId id="270" r:id="rId9"/>
    <p:sldId id="1063" r:id="rId10"/>
    <p:sldId id="290" r:id="rId11"/>
    <p:sldId id="292" r:id="rId12"/>
    <p:sldId id="258" r:id="rId13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64"/>
    <p:restoredTop sz="94694"/>
  </p:normalViewPr>
  <p:slideViewPr>
    <p:cSldViewPr>
      <p:cViewPr varScale="1">
        <p:scale>
          <a:sx n="121" d="100"/>
          <a:sy n="121" d="100"/>
        </p:scale>
        <p:origin x="68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Metadata schema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Controlled vocabularies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Syllabus elements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C4C8FEC4-0EAB-D145-967C-8FB6427DB02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objectives</a:t>
          </a:r>
        </a:p>
      </dgm:t>
    </dgm:pt>
    <dgm:pt modelId="{1D6508DE-A275-4C45-86F5-E6B61BC404CE}" type="parTrans" cxnId="{1B61D388-FC40-354B-B347-24DDCD37395F}">
      <dgm:prSet/>
      <dgm:spPr/>
      <dgm:t>
        <a:bodyPr/>
        <a:lstStyle/>
        <a:p>
          <a:endParaRPr lang="en-GB"/>
        </a:p>
      </dgm:t>
    </dgm:pt>
    <dgm:pt modelId="{0EA37AF9-226D-1A49-B92F-57F6CF756201}" type="sibTrans" cxnId="{1B61D388-FC40-354B-B347-24DDCD37395F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33558052-4615-2647-95E2-E0B561686757}" type="pres">
      <dgm:prSet presAssocID="{F60C1B43-92A8-984D-A647-76D0F4B75EA7}" presName="text_1" presStyleLbl="node1" presStyleIdx="0" presStyleCnt="4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4"/>
      <dgm:spPr/>
    </dgm:pt>
    <dgm:pt modelId="{F1365EC9-787F-B54D-813E-6818CF65BB2E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4718F7A3-764E-0D44-BB3C-3851C3141F54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6433725F-C068-8240-A74F-290982F65E8F}" type="pres">
      <dgm:prSet presAssocID="{C4C8FEC4-0EAB-D145-967C-8FB6427DB028}" presName="text_4" presStyleLbl="node1" presStyleIdx="3" presStyleCnt="4">
        <dgm:presLayoutVars>
          <dgm:bulletEnabled val="1"/>
        </dgm:presLayoutVars>
      </dgm:prSet>
      <dgm:spPr/>
    </dgm:pt>
    <dgm:pt modelId="{FF7FC476-612A-E645-B35B-2F398AE5FD30}" type="pres">
      <dgm:prSet presAssocID="{C4C8FEC4-0EAB-D145-967C-8FB6427DB028}" presName="accent_4" presStyleCnt="0"/>
      <dgm:spPr/>
    </dgm:pt>
    <dgm:pt modelId="{8B07CB6A-32BF-C54B-A03E-AC0821B788BD}" type="pres">
      <dgm:prSet presAssocID="{C4C8FEC4-0EAB-D145-967C-8FB6427DB028}" presName="accentRepeatNode" presStyleLbl="solidFgAcc1" presStyleIdx="3" presStyleCnt="4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B61D388-FC40-354B-B347-24DDCD37395F}" srcId="{BECEB8E5-7934-A84B-929D-2381D2E3477B}" destId="{C4C8FEC4-0EAB-D145-967C-8FB6427DB028}" srcOrd="3" destOrd="0" parTransId="{1D6508DE-A275-4C45-86F5-E6B61BC404CE}" sibTransId="{0EA37AF9-226D-1A49-B92F-57F6CF756201}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1064CEE4-23F4-5B48-B575-2E7537BE73E3}" type="presOf" srcId="{C4C8FEC4-0EAB-D145-967C-8FB6427DB028}" destId="{6433725F-C068-8240-A74F-290982F65E8F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79F61AED-6A7B-3744-907C-3C631C24D691}" type="presParOf" srcId="{F13EA33D-18CE-6346-8404-701E600A7D73}" destId="{6433725F-C068-8240-A74F-290982F65E8F}" srcOrd="7" destOrd="0" presId="urn:microsoft.com/office/officeart/2008/layout/VerticalCurvedList"/>
    <dgm:cxn modelId="{8867E35E-0365-FE4A-95C1-7DCA123F8663}" type="presParOf" srcId="{F13EA33D-18CE-6346-8404-701E600A7D73}" destId="{FF7FC476-612A-E645-B35B-2F398AE5FD30}" srcOrd="8" destOrd="0" presId="urn:microsoft.com/office/officeart/2008/layout/VerticalCurvedList"/>
    <dgm:cxn modelId="{62360E28-3E84-BF42-92B9-6D48BDD2E8EB}" type="presParOf" srcId="{FF7FC476-612A-E645-B35B-2F398AE5FD30}" destId="{8B07CB6A-32BF-C54B-A03E-AC0821B788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CA65D7-AE95-244B-8F1A-B561525389D7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92DCAAE2-3768-AD44-8B4C-1936FAC681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Title</a:t>
          </a:r>
          <a:endParaRPr lang="en-MK" dirty="0">
            <a:solidFill>
              <a:schemeClr val="tx1"/>
            </a:solidFill>
          </a:endParaRPr>
        </a:p>
      </dgm:t>
    </dgm:pt>
    <dgm:pt modelId="{EBBA2BAE-43E1-3346-8BDC-38FD95804DF0}" type="par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D0B464-24CD-6E47-B135-EB3851005D5B}" type="sib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1D133F-9B11-D24C-9CB0-FE373643759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Description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7B1A45B-427C-3846-84AA-94425D9ED792}" type="par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965B12-D430-6442-AB6E-9C6B591761FB}" type="sib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8ED6EF-7BD4-4B44-94FD-0E13495E0E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39A61AB-43C3-254C-B755-30F5892F39AA}" type="par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8E4501-1717-2145-B5C4-E2EA4DE34FFC}" type="sib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65594-90FE-A34F-8150-7884180AA5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Primary Language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6A5033F-0C51-394C-9CCC-DD608DE523B9}" type="par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8278F1-F0F2-6344-A28F-D44DCC1BA314}" type="sib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EFBC7-E21C-F142-AFC8-79E046653D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B403835-FBFD-B744-B27B-E3EBE7AB0425}" type="par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BD4327-ED47-1740-9872-4CA69FB669C0}" type="sib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3B55B8-56C8-F546-BC95-DBBE34649F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EA80EFF-2F16-DD49-899F-C54B56354D17}" type="par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83EB97-A383-6C4A-B89C-0C221A74A98C}" type="sib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252DB11-87BF-D44A-8BFE-9859257001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07C55AD-2FE3-7745-9674-8A121C9E444F}" type="par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D71175-EE2B-9948-AE90-FFDCDAEF3E82}" type="sib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F9A92-B3A7-7448-BA20-1E708A47108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Author(s)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2A2D069-7686-C543-8DA0-88CD22B98A30}" type="par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CF460E-E2D0-F94F-8E19-270E32B59BBF}" type="sib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C5AF9B-D838-7B46-A848-A287344FEE5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5B1CBF92-62C7-3C4F-855F-99215425AECD}" type="par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73AC5F-6C7A-B54E-8656-9BCB06329CC3}" type="sib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86170-013B-DB4D-A8EC-A1B3C14555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 Mission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DEBC1EF1-4F2B-3240-BADC-9603128B86DA}" type="par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527684F-D048-E449-8B9A-6F7F9E40CE5E}" type="sib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D10F8C-3C23-B647-A27B-91D121FBC57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Type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F95B3B1-56E8-2644-92EB-F7504116F5CC}" type="par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D56DE5-F428-724A-80C8-F2986525C938}" type="sib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0D03B2-FDA8-C248-9531-496F0AF50BB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Date/Time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1D7518F7-1030-F94F-BCD6-CF42B12295BA}" type="par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AD09AC-25AE-4448-AAA6-B54C232CDF58}" type="sib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5B9338-6A9D-E44B-B369-90156C3FA23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Location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43CF7802-503D-8148-98B8-F5F079B0F8FD}" type="par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B5BE07-7D37-2746-AE5D-DAC8EDCAE294}" type="sib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81167F-3253-6947-A21B-9E2DB92A08D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Expertise Level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B0C3421-26A3-8A46-879E-4C42920E0149}" type="par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54D5427-8D44-0A4E-AC50-34EF4E418BED}" type="sib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55064-144B-984A-ABA7-6696FDDE404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 Cost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DC27AA5-95E3-284B-80AE-54299D017E49}" type="par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BD2-2832-F947-92F3-230CD90E71F0}" type="sib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D6E313-F04A-4949-A1E2-0EFECC4C817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objectives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49C18DC-9227-2347-A390-AFAF815D805B}" type="par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E7F82C-D243-E04E-A267-A6B5884E1A21}" type="sib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A01B3-DC36-DD48-8B24-8724236E2A8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Keywords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98CC3C07-869A-AD45-8DB9-F3892DB0294E}" type="par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5DC49-DA01-6844-A5B2-916B22B8B6F7}" type="sib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1BAADE-BB64-8545-B8E2-0DB64D0F08B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Agenda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B0B9029-C73E-E64F-A7CE-D43ACFB1C041}" type="par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A895FC7-B1AC-9446-A4BD-64B9B32EC2FB}" type="sib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39FE7F-2B07-614D-9F90-B62A9FDAA1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Resources and Materials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7EB8996-2816-034F-9710-AE0774609DCB}" type="par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1A8EEDE-C9C0-7C4F-ADCC-C1029FD438DE}" type="sib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1E28673-CFCA-C343-9407-AC622AED5D6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Trainer(s)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DC8E2AEF-9D8B-2E4D-9910-EF60AF22BBC4}" type="par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993DF4-3B5F-2949-8A6E-64E3028AC3DE}" type="sib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93C703-587D-6641-9DCF-474A95FA1BD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Contact information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979DDA5A-2FC0-A742-8884-0C49978AF9D9}" type="par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55DA0D-02C2-A24D-9DF1-6FC1B83CA4FE}" type="sib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F968FD-7457-474F-924B-823D3D06FE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2F73337-6EC1-8C46-BC58-E1012497F4E0}" type="par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E7AA52-ECC4-B34C-AAF9-62204DD51B42}" type="sib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76A947-108A-564F-9DDF-E17627A99FEE}" type="pres">
      <dgm:prSet presAssocID="{D4CA65D7-AE95-244B-8F1A-B561525389D7}" presName="diagram" presStyleCnt="0">
        <dgm:presLayoutVars>
          <dgm:dir/>
          <dgm:resizeHandles val="exact"/>
        </dgm:presLayoutVars>
      </dgm:prSet>
      <dgm:spPr/>
    </dgm:pt>
    <dgm:pt modelId="{0D55E7DE-75BE-964F-BD09-72A1AE969C51}" type="pres">
      <dgm:prSet presAssocID="{92DCAAE2-3768-AD44-8B4C-1936FAC6812E}" presName="node" presStyleLbl="node1" presStyleIdx="0" presStyleCnt="22">
        <dgm:presLayoutVars>
          <dgm:bulletEnabled val="1"/>
        </dgm:presLayoutVars>
      </dgm:prSet>
      <dgm:spPr/>
    </dgm:pt>
    <dgm:pt modelId="{348654FF-39C1-C640-82E8-9C4FF6611C9E}" type="pres">
      <dgm:prSet presAssocID="{39D0B464-24CD-6E47-B135-EB3851005D5B}" presName="sibTrans" presStyleCnt="0"/>
      <dgm:spPr/>
    </dgm:pt>
    <dgm:pt modelId="{710E2454-D6D9-894F-9807-FD147D04F935}" type="pres">
      <dgm:prSet presAssocID="{7DD10F8C-3C23-B647-A27B-91D121FBC57F}" presName="node" presStyleLbl="node1" presStyleIdx="1" presStyleCnt="22">
        <dgm:presLayoutVars>
          <dgm:bulletEnabled val="1"/>
        </dgm:presLayoutVars>
      </dgm:prSet>
      <dgm:spPr/>
    </dgm:pt>
    <dgm:pt modelId="{F3924E12-D987-B04E-8CE7-BB2076CD81F7}" type="pres">
      <dgm:prSet presAssocID="{5CD56DE5-F428-724A-80C8-F2986525C938}" presName="sibTrans" presStyleCnt="0"/>
      <dgm:spPr/>
    </dgm:pt>
    <dgm:pt modelId="{5C15ABB5-BD37-B54D-A11B-61212AB9EBF4}" type="pres">
      <dgm:prSet presAssocID="{BA0D03B2-FDA8-C248-9531-496F0AF50BBE}" presName="node" presStyleLbl="node1" presStyleIdx="2" presStyleCnt="22">
        <dgm:presLayoutVars>
          <dgm:bulletEnabled val="1"/>
        </dgm:presLayoutVars>
      </dgm:prSet>
      <dgm:spPr/>
    </dgm:pt>
    <dgm:pt modelId="{5827FF29-DACD-CF4A-9276-8F9AC8B7435B}" type="pres">
      <dgm:prSet presAssocID="{CDAD09AC-25AE-4448-AAA6-B54C232CDF58}" presName="sibTrans" presStyleCnt="0"/>
      <dgm:spPr/>
    </dgm:pt>
    <dgm:pt modelId="{F04BCE97-C6C9-5649-BD15-2A643916F346}" type="pres">
      <dgm:prSet presAssocID="{4B5B9338-6A9D-E44B-B369-90156C3FA235}" presName="node" presStyleLbl="node1" presStyleIdx="3" presStyleCnt="22">
        <dgm:presLayoutVars>
          <dgm:bulletEnabled val="1"/>
        </dgm:presLayoutVars>
      </dgm:prSet>
      <dgm:spPr/>
    </dgm:pt>
    <dgm:pt modelId="{63C1DA75-D39A-5D41-8FC0-50AD52801B08}" type="pres">
      <dgm:prSet presAssocID="{07B5BE07-7D37-2746-AE5D-DAC8EDCAE294}" presName="sibTrans" presStyleCnt="0"/>
      <dgm:spPr/>
    </dgm:pt>
    <dgm:pt modelId="{3D665073-A436-214F-939E-F461E3C66C4F}" type="pres">
      <dgm:prSet presAssocID="{791D133F-9B11-D24C-9CB0-FE373643759F}" presName="node" presStyleLbl="node1" presStyleIdx="4" presStyleCnt="22">
        <dgm:presLayoutVars>
          <dgm:bulletEnabled val="1"/>
        </dgm:presLayoutVars>
      </dgm:prSet>
      <dgm:spPr/>
    </dgm:pt>
    <dgm:pt modelId="{F1D89B60-0499-2B46-9DC9-D827F365F847}" type="pres">
      <dgm:prSet presAssocID="{6F965B12-D430-6442-AB6E-9C6B591761FB}" presName="sibTrans" presStyleCnt="0"/>
      <dgm:spPr/>
    </dgm:pt>
    <dgm:pt modelId="{3C4CAD77-B80F-2040-881A-5A42D4E77167}" type="pres">
      <dgm:prSet presAssocID="{A98ED6EF-7BD4-4B44-94FD-0E13495E0E17}" presName="node" presStyleLbl="node1" presStyleIdx="5" presStyleCnt="22">
        <dgm:presLayoutVars>
          <dgm:bulletEnabled val="1"/>
        </dgm:presLayoutVars>
      </dgm:prSet>
      <dgm:spPr/>
    </dgm:pt>
    <dgm:pt modelId="{D42A166C-FE6A-5741-92D4-610002C5536D}" type="pres">
      <dgm:prSet presAssocID="{F08E4501-1717-2145-B5C4-E2EA4DE34FFC}" presName="sibTrans" presStyleCnt="0"/>
      <dgm:spPr/>
    </dgm:pt>
    <dgm:pt modelId="{F9BC0883-5AC6-2447-914D-1F3A392BB60B}" type="pres">
      <dgm:prSet presAssocID="{0E81167F-3253-6947-A21B-9E2DB92A08D0}" presName="node" presStyleLbl="node1" presStyleIdx="6" presStyleCnt="22">
        <dgm:presLayoutVars>
          <dgm:bulletEnabled val="1"/>
        </dgm:presLayoutVars>
      </dgm:prSet>
      <dgm:spPr/>
    </dgm:pt>
    <dgm:pt modelId="{24C52C45-5178-B14E-8392-30B524D7A3E9}" type="pres">
      <dgm:prSet presAssocID="{554D5427-8D44-0A4E-AC50-34EF4E418BED}" presName="sibTrans" presStyleCnt="0"/>
      <dgm:spPr/>
    </dgm:pt>
    <dgm:pt modelId="{F0EA58DE-7430-CC42-ABE6-AEC58989DFCB}" type="pres">
      <dgm:prSet presAssocID="{CDF65594-90FE-A34F-8150-7884180AA511}" presName="node" presStyleLbl="node1" presStyleIdx="7" presStyleCnt="22">
        <dgm:presLayoutVars>
          <dgm:bulletEnabled val="1"/>
        </dgm:presLayoutVars>
      </dgm:prSet>
      <dgm:spPr/>
    </dgm:pt>
    <dgm:pt modelId="{8FE4316D-B1E3-3744-8217-9DD55BCB429B}" type="pres">
      <dgm:prSet presAssocID="{498278F1-F0F2-6344-A28F-D44DCC1BA314}" presName="sibTrans" presStyleCnt="0"/>
      <dgm:spPr/>
    </dgm:pt>
    <dgm:pt modelId="{86F20B7B-6140-D443-B707-54ED3D2B62EA}" type="pres">
      <dgm:prSet presAssocID="{4D355064-144B-984A-ABA7-6696FDDE4049}" presName="node" presStyleLbl="node1" presStyleIdx="8" presStyleCnt="22">
        <dgm:presLayoutVars>
          <dgm:bulletEnabled val="1"/>
        </dgm:presLayoutVars>
      </dgm:prSet>
      <dgm:spPr/>
    </dgm:pt>
    <dgm:pt modelId="{4BDAE325-92AD-DD47-9D92-47330B8728F1}" type="pres">
      <dgm:prSet presAssocID="{BEC26BD2-2832-F947-92F3-230CD90E71F0}" presName="sibTrans" presStyleCnt="0"/>
      <dgm:spPr/>
    </dgm:pt>
    <dgm:pt modelId="{DE85C723-EEC4-4F49-AADF-FF362DA2AD2F}" type="pres">
      <dgm:prSet presAssocID="{C82EFBC7-E21C-F142-AFC8-79E046653DCA}" presName="node" presStyleLbl="node1" presStyleIdx="9" presStyleCnt="22">
        <dgm:presLayoutVars>
          <dgm:bulletEnabled val="1"/>
        </dgm:presLayoutVars>
      </dgm:prSet>
      <dgm:spPr/>
    </dgm:pt>
    <dgm:pt modelId="{39950B1B-B386-CB42-BF62-0198435C805D}" type="pres">
      <dgm:prSet presAssocID="{E1BD4327-ED47-1740-9872-4CA69FB669C0}" presName="sibTrans" presStyleCnt="0"/>
      <dgm:spPr/>
    </dgm:pt>
    <dgm:pt modelId="{1ED7E3F8-9D30-FE4F-86FB-19389CDB5E76}" type="pres">
      <dgm:prSet presAssocID="{493B55B8-56C8-F546-BC95-DBBE34649F4F}" presName="node" presStyleLbl="node1" presStyleIdx="10" presStyleCnt="22">
        <dgm:presLayoutVars>
          <dgm:bulletEnabled val="1"/>
        </dgm:presLayoutVars>
      </dgm:prSet>
      <dgm:spPr/>
    </dgm:pt>
    <dgm:pt modelId="{C39C9B94-2EDC-7B4F-8836-97EF29545E1A}" type="pres">
      <dgm:prSet presAssocID="{7783EB97-A383-6C4A-B89C-0C221A74A98C}" presName="sibTrans" presStyleCnt="0"/>
      <dgm:spPr/>
    </dgm:pt>
    <dgm:pt modelId="{CBCFD88C-55E9-E34A-8EA4-45D1DAA3F328}" type="pres">
      <dgm:prSet presAssocID="{1DD6E313-F04A-4949-A1E2-0EFECC4C817C}" presName="node" presStyleLbl="node1" presStyleIdx="11" presStyleCnt="22">
        <dgm:presLayoutVars>
          <dgm:bulletEnabled val="1"/>
        </dgm:presLayoutVars>
      </dgm:prSet>
      <dgm:spPr/>
    </dgm:pt>
    <dgm:pt modelId="{46742F36-2CE3-5D4D-A485-4F06C1D549B2}" type="pres">
      <dgm:prSet presAssocID="{50E7F82C-D243-E04E-A267-A6B5884E1A21}" presName="sibTrans" presStyleCnt="0"/>
      <dgm:spPr/>
    </dgm:pt>
    <dgm:pt modelId="{42234C12-45F9-084D-A435-E798A95A8704}" type="pres">
      <dgm:prSet presAssocID="{1DBA01B3-DC36-DD48-8B24-8724236E2A8A}" presName="node" presStyleLbl="node1" presStyleIdx="12" presStyleCnt="22">
        <dgm:presLayoutVars>
          <dgm:bulletEnabled val="1"/>
        </dgm:presLayoutVars>
      </dgm:prSet>
      <dgm:spPr/>
    </dgm:pt>
    <dgm:pt modelId="{A41F79DD-22D2-5A4C-A72F-E1805D20506F}" type="pres">
      <dgm:prSet presAssocID="{DB95DC49-DA01-6844-A5B2-916B22B8B6F7}" presName="sibTrans" presStyleCnt="0"/>
      <dgm:spPr/>
    </dgm:pt>
    <dgm:pt modelId="{050E00D0-53DA-F846-A507-656EB97031AC}" type="pres">
      <dgm:prSet presAssocID="{4F1BAADE-BB64-8545-B8E2-0DB64D0F08BC}" presName="node" presStyleLbl="node1" presStyleIdx="13" presStyleCnt="22">
        <dgm:presLayoutVars>
          <dgm:bulletEnabled val="1"/>
        </dgm:presLayoutVars>
      </dgm:prSet>
      <dgm:spPr/>
    </dgm:pt>
    <dgm:pt modelId="{CF9774FB-2584-B448-91B5-AF555397CD62}" type="pres">
      <dgm:prSet presAssocID="{2A895FC7-B1AC-9446-A4BD-64B9B32EC2FB}" presName="sibTrans" presStyleCnt="0"/>
      <dgm:spPr/>
    </dgm:pt>
    <dgm:pt modelId="{1D0EF20B-CE2B-1C4A-8343-3B8329E71054}" type="pres">
      <dgm:prSet presAssocID="{6939FE7F-2B07-614D-9F90-B62A9FDAA162}" presName="node" presStyleLbl="node1" presStyleIdx="14" presStyleCnt="22">
        <dgm:presLayoutVars>
          <dgm:bulletEnabled val="1"/>
        </dgm:presLayoutVars>
      </dgm:prSet>
      <dgm:spPr/>
    </dgm:pt>
    <dgm:pt modelId="{5BC792CD-BB5D-D543-ACC2-A3867442E2F3}" type="pres">
      <dgm:prSet presAssocID="{21A8EEDE-C9C0-7C4F-ADCC-C1029FD438DE}" presName="sibTrans" presStyleCnt="0"/>
      <dgm:spPr/>
    </dgm:pt>
    <dgm:pt modelId="{2D2FE784-4DFA-EC4B-A8FF-6B7F6A93166A}" type="pres">
      <dgm:prSet presAssocID="{1252DB11-87BF-D44A-8BFE-985925700125}" presName="node" presStyleLbl="node1" presStyleIdx="15" presStyleCnt="22">
        <dgm:presLayoutVars>
          <dgm:bulletEnabled val="1"/>
        </dgm:presLayoutVars>
      </dgm:prSet>
      <dgm:spPr/>
    </dgm:pt>
    <dgm:pt modelId="{E3620AC5-3A06-3547-98E2-8D9128A5E286}" type="pres">
      <dgm:prSet presAssocID="{06D71175-EE2B-9948-AE90-FFDCDAEF3E82}" presName="sibTrans" presStyleCnt="0"/>
      <dgm:spPr/>
    </dgm:pt>
    <dgm:pt modelId="{53861F4A-EC7E-4A4D-9CBC-3D2BFF370F71}" type="pres">
      <dgm:prSet presAssocID="{183F9A92-B3A7-7448-BA20-1E708A471080}" presName="node" presStyleLbl="node1" presStyleIdx="16" presStyleCnt="22">
        <dgm:presLayoutVars>
          <dgm:bulletEnabled val="1"/>
        </dgm:presLayoutVars>
      </dgm:prSet>
      <dgm:spPr/>
    </dgm:pt>
    <dgm:pt modelId="{E50BCB14-5033-4545-8967-FFAF422A7F63}" type="pres">
      <dgm:prSet presAssocID="{90CF460E-E2D0-F94F-8E19-270E32B59BBF}" presName="sibTrans" presStyleCnt="0"/>
      <dgm:spPr/>
    </dgm:pt>
    <dgm:pt modelId="{829619E8-B3B3-5941-83E5-F22601230C9D}" type="pres">
      <dgm:prSet presAssocID="{41E28673-CFCA-C343-9407-AC622AED5D65}" presName="node" presStyleLbl="node1" presStyleIdx="17" presStyleCnt="22">
        <dgm:presLayoutVars>
          <dgm:bulletEnabled val="1"/>
        </dgm:presLayoutVars>
      </dgm:prSet>
      <dgm:spPr/>
    </dgm:pt>
    <dgm:pt modelId="{A3FB74C1-887A-0446-8B89-8BEAEC0C378A}" type="pres">
      <dgm:prSet presAssocID="{6D993DF4-3B5F-2949-8A6E-64E3028AC3DE}" presName="sibTrans" presStyleCnt="0"/>
      <dgm:spPr/>
    </dgm:pt>
    <dgm:pt modelId="{E09CCBEA-CD52-424D-8BDD-D86C883035D8}" type="pres">
      <dgm:prSet presAssocID="{FC93C703-587D-6641-9DCF-474A95FA1BD8}" presName="node" presStyleLbl="node1" presStyleIdx="18" presStyleCnt="22">
        <dgm:presLayoutVars>
          <dgm:bulletEnabled val="1"/>
        </dgm:presLayoutVars>
      </dgm:prSet>
      <dgm:spPr/>
    </dgm:pt>
    <dgm:pt modelId="{5F159AAC-5174-8F40-AEC3-D744E1D0BF81}" type="pres">
      <dgm:prSet presAssocID="{7955DA0D-02C2-A24D-9DF1-6FC1B83CA4FE}" presName="sibTrans" presStyleCnt="0"/>
      <dgm:spPr/>
    </dgm:pt>
    <dgm:pt modelId="{CCE9D749-ACFC-6C4A-9B47-C0B2F66CD957}" type="pres">
      <dgm:prSet presAssocID="{90F968FD-7457-474F-924B-823D3D06FECA}" presName="node" presStyleLbl="node1" presStyleIdx="19" presStyleCnt="22">
        <dgm:presLayoutVars>
          <dgm:bulletEnabled val="1"/>
        </dgm:presLayoutVars>
      </dgm:prSet>
      <dgm:spPr/>
    </dgm:pt>
    <dgm:pt modelId="{68604D89-9AB6-6549-8679-BD6ED308F0F4}" type="pres">
      <dgm:prSet presAssocID="{A8E7AA52-ECC4-B34C-AAF9-62204DD51B42}" presName="sibTrans" presStyleCnt="0"/>
      <dgm:spPr/>
    </dgm:pt>
    <dgm:pt modelId="{46D47F76-0679-A24D-8C25-9E00A7ED1E43}" type="pres">
      <dgm:prSet presAssocID="{10C5AF9B-D838-7B46-A848-A287344FEE5E}" presName="node" presStyleLbl="node1" presStyleIdx="20" presStyleCnt="22">
        <dgm:presLayoutVars>
          <dgm:bulletEnabled val="1"/>
        </dgm:presLayoutVars>
      </dgm:prSet>
      <dgm:spPr/>
    </dgm:pt>
    <dgm:pt modelId="{79B2197F-0652-E647-A52B-69BA71DFB258}" type="pres">
      <dgm:prSet presAssocID="{E773AC5F-6C7A-B54E-8656-9BCB06329CC3}" presName="sibTrans" presStyleCnt="0"/>
      <dgm:spPr/>
    </dgm:pt>
    <dgm:pt modelId="{FDCCCF00-282C-0042-9E63-149651D1ADFC}" type="pres">
      <dgm:prSet presAssocID="{17186170-013B-DB4D-A8EC-A1B3C14555F0}" presName="node" presStyleLbl="node1" presStyleIdx="21" presStyleCnt="22">
        <dgm:presLayoutVars>
          <dgm:bulletEnabled val="1"/>
        </dgm:presLayoutVars>
      </dgm:prSet>
      <dgm:spPr/>
    </dgm:pt>
  </dgm:ptLst>
  <dgm:cxnLst>
    <dgm:cxn modelId="{CC775D04-FDB2-F74A-A79D-7EBF16A37158}" srcId="{D4CA65D7-AE95-244B-8F1A-B561525389D7}" destId="{4F1BAADE-BB64-8545-B8E2-0DB64D0F08BC}" srcOrd="13" destOrd="0" parTransId="{7B0B9029-C73E-E64F-A7CE-D43ACFB1C041}" sibTransId="{2A895FC7-B1AC-9446-A4BD-64B9B32EC2FB}"/>
    <dgm:cxn modelId="{FF598206-7224-D641-A3AD-5BC8866C2C76}" srcId="{D4CA65D7-AE95-244B-8F1A-B561525389D7}" destId="{6939FE7F-2B07-614D-9F90-B62A9FDAA162}" srcOrd="14" destOrd="0" parTransId="{77EB8996-2816-034F-9710-AE0774609DCB}" sibTransId="{21A8EEDE-C9C0-7C4F-ADCC-C1029FD438DE}"/>
    <dgm:cxn modelId="{72D19806-72B2-0F42-B09F-16737B3D0C2F}" type="presOf" srcId="{17186170-013B-DB4D-A8EC-A1B3C14555F0}" destId="{FDCCCF00-282C-0042-9E63-149651D1ADFC}" srcOrd="0" destOrd="0" presId="urn:microsoft.com/office/officeart/2005/8/layout/default"/>
    <dgm:cxn modelId="{166BF214-986D-6F4C-90DE-370417843916}" type="presOf" srcId="{90F968FD-7457-474F-924B-823D3D06FECA}" destId="{CCE9D749-ACFC-6C4A-9B47-C0B2F66CD957}" srcOrd="0" destOrd="0" presId="urn:microsoft.com/office/officeart/2005/8/layout/default"/>
    <dgm:cxn modelId="{6D303F1A-AE55-FD4E-8FCA-EB25E04C9C40}" type="presOf" srcId="{4D355064-144B-984A-ABA7-6696FDDE4049}" destId="{86F20B7B-6140-D443-B707-54ED3D2B62EA}" srcOrd="0" destOrd="0" presId="urn:microsoft.com/office/officeart/2005/8/layout/default"/>
    <dgm:cxn modelId="{9320821C-70C3-5945-946D-AE0174AC9F2A}" type="presOf" srcId="{1DBA01B3-DC36-DD48-8B24-8724236E2A8A}" destId="{42234C12-45F9-084D-A435-E798A95A8704}" srcOrd="0" destOrd="0" presId="urn:microsoft.com/office/officeart/2005/8/layout/default"/>
    <dgm:cxn modelId="{1BCF0F1D-B41C-D24D-9A1E-FD90A254F218}" type="presOf" srcId="{10C5AF9B-D838-7B46-A848-A287344FEE5E}" destId="{46D47F76-0679-A24D-8C25-9E00A7ED1E43}" srcOrd="0" destOrd="0" presId="urn:microsoft.com/office/officeart/2005/8/layout/default"/>
    <dgm:cxn modelId="{AD53A621-88CD-174B-8659-757D352D92CD}" type="presOf" srcId="{A98ED6EF-7BD4-4B44-94FD-0E13495E0E17}" destId="{3C4CAD77-B80F-2040-881A-5A42D4E77167}" srcOrd="0" destOrd="0" presId="urn:microsoft.com/office/officeart/2005/8/layout/default"/>
    <dgm:cxn modelId="{BCB7C521-AF97-C944-A472-C84DE953A053}" srcId="{D4CA65D7-AE95-244B-8F1A-B561525389D7}" destId="{CDF65594-90FE-A34F-8150-7884180AA511}" srcOrd="7" destOrd="0" parTransId="{86A5033F-0C51-394C-9CCC-DD608DE523B9}" sibTransId="{498278F1-F0F2-6344-A28F-D44DCC1BA314}"/>
    <dgm:cxn modelId="{A18FCB2D-C70E-9B4D-9D83-0FAC8ED2CFF1}" srcId="{D4CA65D7-AE95-244B-8F1A-B561525389D7}" destId="{4D355064-144B-984A-ABA7-6696FDDE4049}" srcOrd="8" destOrd="0" parTransId="{3DC27AA5-95E3-284B-80AE-54299D017E49}" sibTransId="{BEC26BD2-2832-F947-92F3-230CD90E71F0}"/>
    <dgm:cxn modelId="{22A00131-09E1-0D41-B650-296A25D3662F}" type="presOf" srcId="{493B55B8-56C8-F546-BC95-DBBE34649F4F}" destId="{1ED7E3F8-9D30-FE4F-86FB-19389CDB5E76}" srcOrd="0" destOrd="0" presId="urn:microsoft.com/office/officeart/2005/8/layout/default"/>
    <dgm:cxn modelId="{21707E34-A4C4-6F4D-81C7-B34CB53597B0}" srcId="{D4CA65D7-AE95-244B-8F1A-B561525389D7}" destId="{41E28673-CFCA-C343-9407-AC622AED5D65}" srcOrd="17" destOrd="0" parTransId="{DC8E2AEF-9D8B-2E4D-9910-EF60AF22BBC4}" sibTransId="{6D993DF4-3B5F-2949-8A6E-64E3028AC3DE}"/>
    <dgm:cxn modelId="{7C342D37-0FD7-084D-9E0F-3E53B0A91EA1}" type="presOf" srcId="{7DD10F8C-3C23-B647-A27B-91D121FBC57F}" destId="{710E2454-D6D9-894F-9807-FD147D04F935}" srcOrd="0" destOrd="0" presId="urn:microsoft.com/office/officeart/2005/8/layout/default"/>
    <dgm:cxn modelId="{3FFB3F37-6ED3-484D-A733-B54F557BAD3E}" type="presOf" srcId="{41E28673-CFCA-C343-9407-AC622AED5D65}" destId="{829619E8-B3B3-5941-83E5-F22601230C9D}" srcOrd="0" destOrd="0" presId="urn:microsoft.com/office/officeart/2005/8/layout/default"/>
    <dgm:cxn modelId="{36166843-7925-A44B-B669-19F74BD74C57}" type="presOf" srcId="{1DD6E313-F04A-4949-A1E2-0EFECC4C817C}" destId="{CBCFD88C-55E9-E34A-8EA4-45D1DAA3F328}" srcOrd="0" destOrd="0" presId="urn:microsoft.com/office/officeart/2005/8/layout/default"/>
    <dgm:cxn modelId="{A39FCE48-D939-D649-A35F-1DA71ED444E3}" srcId="{D4CA65D7-AE95-244B-8F1A-B561525389D7}" destId="{FC93C703-587D-6641-9DCF-474A95FA1BD8}" srcOrd="18" destOrd="0" parTransId="{979DDA5A-2FC0-A742-8884-0C49978AF9D9}" sibTransId="{7955DA0D-02C2-A24D-9DF1-6FC1B83CA4FE}"/>
    <dgm:cxn modelId="{1543F44D-0B68-2C44-8F6B-AE1A52C07EF7}" type="presOf" srcId="{4B5B9338-6A9D-E44B-B369-90156C3FA235}" destId="{F04BCE97-C6C9-5649-BD15-2A643916F346}" srcOrd="0" destOrd="0" presId="urn:microsoft.com/office/officeart/2005/8/layout/default"/>
    <dgm:cxn modelId="{ABC0EA4F-FDA9-C249-8365-4EA4789F484C}" type="presOf" srcId="{1252DB11-87BF-D44A-8BFE-985925700125}" destId="{2D2FE784-4DFA-EC4B-A8FF-6B7F6A93166A}" srcOrd="0" destOrd="0" presId="urn:microsoft.com/office/officeart/2005/8/layout/default"/>
    <dgm:cxn modelId="{90CD2758-2F6B-4349-83C0-947001FE698A}" srcId="{D4CA65D7-AE95-244B-8F1A-B561525389D7}" destId="{0E81167F-3253-6947-A21B-9E2DB92A08D0}" srcOrd="6" destOrd="0" parTransId="{7B0C3421-26A3-8A46-879E-4C42920E0149}" sibTransId="{554D5427-8D44-0A4E-AC50-34EF4E418BED}"/>
    <dgm:cxn modelId="{C9E61662-4241-C14D-9A18-FC64DA91F9D2}" type="presOf" srcId="{4F1BAADE-BB64-8545-B8E2-0DB64D0F08BC}" destId="{050E00D0-53DA-F846-A507-656EB97031AC}" srcOrd="0" destOrd="0" presId="urn:microsoft.com/office/officeart/2005/8/layout/default"/>
    <dgm:cxn modelId="{B8919963-CE9C-0446-8B19-AEC3D6483881}" srcId="{D4CA65D7-AE95-244B-8F1A-B561525389D7}" destId="{17186170-013B-DB4D-A8EC-A1B3C14555F0}" srcOrd="21" destOrd="0" parTransId="{DEBC1EF1-4F2B-3240-BADC-9603128B86DA}" sibTransId="{2527684F-D048-E449-8B9A-6F7F9E40CE5E}"/>
    <dgm:cxn modelId="{1AE7C963-C9B5-8949-BFE5-14F8C78D3A02}" srcId="{D4CA65D7-AE95-244B-8F1A-B561525389D7}" destId="{10C5AF9B-D838-7B46-A848-A287344FEE5E}" srcOrd="20" destOrd="0" parTransId="{5B1CBF92-62C7-3C4F-855F-99215425AECD}" sibTransId="{E773AC5F-6C7A-B54E-8656-9BCB06329CC3}"/>
    <dgm:cxn modelId="{7BE11C7E-4B0A-F74D-AAC7-4C35D56B56E8}" srcId="{D4CA65D7-AE95-244B-8F1A-B561525389D7}" destId="{1DBA01B3-DC36-DD48-8B24-8724236E2A8A}" srcOrd="12" destOrd="0" parTransId="{98CC3C07-869A-AD45-8DB9-F3892DB0294E}" sibTransId="{DB95DC49-DA01-6844-A5B2-916B22B8B6F7}"/>
    <dgm:cxn modelId="{F1E66580-6390-7B4A-A9F2-A074B4FAAF5F}" type="presOf" srcId="{C82EFBC7-E21C-F142-AFC8-79E046653DCA}" destId="{DE85C723-EEC4-4F49-AADF-FF362DA2AD2F}" srcOrd="0" destOrd="0" presId="urn:microsoft.com/office/officeart/2005/8/layout/default"/>
    <dgm:cxn modelId="{5341C184-1336-F34C-ACCB-1EA4BF5EB5BD}" type="presOf" srcId="{183F9A92-B3A7-7448-BA20-1E708A471080}" destId="{53861F4A-EC7E-4A4D-9CBC-3D2BFF370F71}" srcOrd="0" destOrd="0" presId="urn:microsoft.com/office/officeart/2005/8/layout/default"/>
    <dgm:cxn modelId="{73AE1D8E-950B-9141-BEAE-94FD45D10125}" type="presOf" srcId="{CDF65594-90FE-A34F-8150-7884180AA511}" destId="{F0EA58DE-7430-CC42-ABE6-AEC58989DFCB}" srcOrd="0" destOrd="0" presId="urn:microsoft.com/office/officeart/2005/8/layout/default"/>
    <dgm:cxn modelId="{DF49AB94-42B0-494F-AAF2-B0E173DA90C7}" type="presOf" srcId="{791D133F-9B11-D24C-9CB0-FE373643759F}" destId="{3D665073-A436-214F-939E-F461E3C66C4F}" srcOrd="0" destOrd="0" presId="urn:microsoft.com/office/officeart/2005/8/layout/default"/>
    <dgm:cxn modelId="{3D766E96-6AB6-DA45-A942-943A710F2440}" srcId="{D4CA65D7-AE95-244B-8F1A-B561525389D7}" destId="{183F9A92-B3A7-7448-BA20-1E708A471080}" srcOrd="16" destOrd="0" parTransId="{72A2D069-7686-C543-8DA0-88CD22B98A30}" sibTransId="{90CF460E-E2D0-F94F-8E19-270E32B59BBF}"/>
    <dgm:cxn modelId="{E25FA5AC-E492-F847-A60F-83B55CF73F24}" srcId="{D4CA65D7-AE95-244B-8F1A-B561525389D7}" destId="{1252DB11-87BF-D44A-8BFE-985925700125}" srcOrd="15" destOrd="0" parTransId="{307C55AD-2FE3-7745-9674-8A121C9E444F}" sibTransId="{06D71175-EE2B-9948-AE90-FFDCDAEF3E82}"/>
    <dgm:cxn modelId="{02FDB3B4-F1B0-DA4F-930F-83BC5C678C6F}" srcId="{D4CA65D7-AE95-244B-8F1A-B561525389D7}" destId="{BA0D03B2-FDA8-C248-9531-496F0AF50BBE}" srcOrd="2" destOrd="0" parTransId="{1D7518F7-1030-F94F-BCD6-CF42B12295BA}" sibTransId="{CDAD09AC-25AE-4448-AAA6-B54C232CDF58}"/>
    <dgm:cxn modelId="{FAF4F3B5-D397-5F40-9C01-292D8FC7B776}" srcId="{D4CA65D7-AE95-244B-8F1A-B561525389D7}" destId="{A98ED6EF-7BD4-4B44-94FD-0E13495E0E17}" srcOrd="5" destOrd="0" parTransId="{739A61AB-43C3-254C-B755-30F5892F39AA}" sibTransId="{F08E4501-1717-2145-B5C4-E2EA4DE34FFC}"/>
    <dgm:cxn modelId="{D5365CB7-C72B-8848-9AA3-2D5046FA3400}" type="presOf" srcId="{BA0D03B2-FDA8-C248-9531-496F0AF50BBE}" destId="{5C15ABB5-BD37-B54D-A11B-61212AB9EBF4}" srcOrd="0" destOrd="0" presId="urn:microsoft.com/office/officeart/2005/8/layout/default"/>
    <dgm:cxn modelId="{C106EBB9-8AE8-654B-B961-5C70192BDCC1}" srcId="{D4CA65D7-AE95-244B-8F1A-B561525389D7}" destId="{791D133F-9B11-D24C-9CB0-FE373643759F}" srcOrd="4" destOrd="0" parTransId="{27B1A45B-427C-3846-84AA-94425D9ED792}" sibTransId="{6F965B12-D430-6442-AB6E-9C6B591761FB}"/>
    <dgm:cxn modelId="{D85D5CC7-EC2E-3748-8074-5FCBC6AE9D32}" type="presOf" srcId="{6939FE7F-2B07-614D-9F90-B62A9FDAA162}" destId="{1D0EF20B-CE2B-1C4A-8343-3B8329E71054}" srcOrd="0" destOrd="0" presId="urn:microsoft.com/office/officeart/2005/8/layout/default"/>
    <dgm:cxn modelId="{AC6531D5-B418-0A43-AE4B-254977201FE2}" type="presOf" srcId="{0E81167F-3253-6947-A21B-9E2DB92A08D0}" destId="{F9BC0883-5AC6-2447-914D-1F3A392BB60B}" srcOrd="0" destOrd="0" presId="urn:microsoft.com/office/officeart/2005/8/layout/default"/>
    <dgm:cxn modelId="{E86660D9-71BB-6449-952A-35549F54F1FA}" srcId="{D4CA65D7-AE95-244B-8F1A-B561525389D7}" destId="{4B5B9338-6A9D-E44B-B369-90156C3FA235}" srcOrd="3" destOrd="0" parTransId="{43CF7802-503D-8148-98B8-F5F079B0F8FD}" sibTransId="{07B5BE07-7D37-2746-AE5D-DAC8EDCAE294}"/>
    <dgm:cxn modelId="{921DB7E1-741B-7649-9570-7EF521C8650A}" type="presOf" srcId="{D4CA65D7-AE95-244B-8F1A-B561525389D7}" destId="{1476A947-108A-564F-9DDF-E17627A99FEE}" srcOrd="0" destOrd="0" presId="urn:microsoft.com/office/officeart/2005/8/layout/default"/>
    <dgm:cxn modelId="{6D9328E2-DC67-7243-AD72-48E71B0C984E}" srcId="{D4CA65D7-AE95-244B-8F1A-B561525389D7}" destId="{90F968FD-7457-474F-924B-823D3D06FECA}" srcOrd="19" destOrd="0" parTransId="{22F73337-6EC1-8C46-BC58-E1012497F4E0}" sibTransId="{A8E7AA52-ECC4-B34C-AAF9-62204DD51B42}"/>
    <dgm:cxn modelId="{3055E6EA-DB6B-CF4A-8835-CFFF28AF5000}" type="presOf" srcId="{92DCAAE2-3768-AD44-8B4C-1936FAC6812E}" destId="{0D55E7DE-75BE-964F-BD09-72A1AE969C51}" srcOrd="0" destOrd="0" presId="urn:microsoft.com/office/officeart/2005/8/layout/default"/>
    <dgm:cxn modelId="{48371CED-ADD1-054C-BBD8-B49B79267D92}" srcId="{D4CA65D7-AE95-244B-8F1A-B561525389D7}" destId="{C82EFBC7-E21C-F142-AFC8-79E046653DCA}" srcOrd="9" destOrd="0" parTransId="{3B403835-FBFD-B744-B27B-E3EBE7AB0425}" sibTransId="{E1BD4327-ED47-1740-9872-4CA69FB669C0}"/>
    <dgm:cxn modelId="{3853A2EF-2A6E-A841-B85A-215E7A7B78EB}" srcId="{D4CA65D7-AE95-244B-8F1A-B561525389D7}" destId="{493B55B8-56C8-F546-BC95-DBBE34649F4F}" srcOrd="10" destOrd="0" parTransId="{8EA80EFF-2F16-DD49-899F-C54B56354D17}" sibTransId="{7783EB97-A383-6C4A-B89C-0C221A74A98C}"/>
    <dgm:cxn modelId="{503650F1-3536-094F-8A82-5B75F3172E78}" srcId="{D4CA65D7-AE95-244B-8F1A-B561525389D7}" destId="{1DD6E313-F04A-4949-A1E2-0EFECC4C817C}" srcOrd="11" destOrd="0" parTransId="{849C18DC-9227-2347-A390-AFAF815D805B}" sibTransId="{50E7F82C-D243-E04E-A267-A6B5884E1A21}"/>
    <dgm:cxn modelId="{365743F2-9DF5-A646-A3F3-541B7D73ED8B}" type="presOf" srcId="{FC93C703-587D-6641-9DCF-474A95FA1BD8}" destId="{E09CCBEA-CD52-424D-8BDD-D86C883035D8}" srcOrd="0" destOrd="0" presId="urn:microsoft.com/office/officeart/2005/8/layout/default"/>
    <dgm:cxn modelId="{5BA683F5-23DB-D94C-882A-98E9A4F673DE}" srcId="{D4CA65D7-AE95-244B-8F1A-B561525389D7}" destId="{7DD10F8C-3C23-B647-A27B-91D121FBC57F}" srcOrd="1" destOrd="0" parTransId="{2F95B3B1-56E8-2644-92EB-F7504116F5CC}" sibTransId="{5CD56DE5-F428-724A-80C8-F2986525C938}"/>
    <dgm:cxn modelId="{50A73CF8-2601-3C43-B635-1306B21EF42E}" srcId="{D4CA65D7-AE95-244B-8F1A-B561525389D7}" destId="{92DCAAE2-3768-AD44-8B4C-1936FAC6812E}" srcOrd="0" destOrd="0" parTransId="{EBBA2BAE-43E1-3346-8BDC-38FD95804DF0}" sibTransId="{39D0B464-24CD-6E47-B135-EB3851005D5B}"/>
    <dgm:cxn modelId="{679A8E29-31B7-BC47-B99C-A9DAC20A2846}" type="presParOf" srcId="{1476A947-108A-564F-9DDF-E17627A99FEE}" destId="{0D55E7DE-75BE-964F-BD09-72A1AE969C51}" srcOrd="0" destOrd="0" presId="urn:microsoft.com/office/officeart/2005/8/layout/default"/>
    <dgm:cxn modelId="{122C6EBC-47DA-2443-92A3-C0606B181B87}" type="presParOf" srcId="{1476A947-108A-564F-9DDF-E17627A99FEE}" destId="{348654FF-39C1-C640-82E8-9C4FF6611C9E}" srcOrd="1" destOrd="0" presId="urn:microsoft.com/office/officeart/2005/8/layout/default"/>
    <dgm:cxn modelId="{8D7DF796-7689-ED47-BB8A-07E771EBAEFF}" type="presParOf" srcId="{1476A947-108A-564F-9DDF-E17627A99FEE}" destId="{710E2454-D6D9-894F-9807-FD147D04F935}" srcOrd="2" destOrd="0" presId="urn:microsoft.com/office/officeart/2005/8/layout/default"/>
    <dgm:cxn modelId="{2C061020-3FFD-A54A-B4C0-E8C09AAAB8B9}" type="presParOf" srcId="{1476A947-108A-564F-9DDF-E17627A99FEE}" destId="{F3924E12-D987-B04E-8CE7-BB2076CD81F7}" srcOrd="3" destOrd="0" presId="urn:microsoft.com/office/officeart/2005/8/layout/default"/>
    <dgm:cxn modelId="{A3283F24-C862-E54A-95DA-8FC48FCF089C}" type="presParOf" srcId="{1476A947-108A-564F-9DDF-E17627A99FEE}" destId="{5C15ABB5-BD37-B54D-A11B-61212AB9EBF4}" srcOrd="4" destOrd="0" presId="urn:microsoft.com/office/officeart/2005/8/layout/default"/>
    <dgm:cxn modelId="{DB8B8872-AB99-F54F-9DF0-11F58CB25415}" type="presParOf" srcId="{1476A947-108A-564F-9DDF-E17627A99FEE}" destId="{5827FF29-DACD-CF4A-9276-8F9AC8B7435B}" srcOrd="5" destOrd="0" presId="urn:microsoft.com/office/officeart/2005/8/layout/default"/>
    <dgm:cxn modelId="{F2A32140-F841-5F4A-B2A9-BE79F13B5871}" type="presParOf" srcId="{1476A947-108A-564F-9DDF-E17627A99FEE}" destId="{F04BCE97-C6C9-5649-BD15-2A643916F346}" srcOrd="6" destOrd="0" presId="urn:microsoft.com/office/officeart/2005/8/layout/default"/>
    <dgm:cxn modelId="{ED485C51-0883-6B43-98B0-CE10B1CCCE3C}" type="presParOf" srcId="{1476A947-108A-564F-9DDF-E17627A99FEE}" destId="{63C1DA75-D39A-5D41-8FC0-50AD52801B08}" srcOrd="7" destOrd="0" presId="urn:microsoft.com/office/officeart/2005/8/layout/default"/>
    <dgm:cxn modelId="{B42F37B4-A55A-8848-961A-D1F2CD59269F}" type="presParOf" srcId="{1476A947-108A-564F-9DDF-E17627A99FEE}" destId="{3D665073-A436-214F-939E-F461E3C66C4F}" srcOrd="8" destOrd="0" presId="urn:microsoft.com/office/officeart/2005/8/layout/default"/>
    <dgm:cxn modelId="{7A55F548-A46F-E145-93AB-5740AFA4EB04}" type="presParOf" srcId="{1476A947-108A-564F-9DDF-E17627A99FEE}" destId="{F1D89B60-0499-2B46-9DC9-D827F365F847}" srcOrd="9" destOrd="0" presId="urn:microsoft.com/office/officeart/2005/8/layout/default"/>
    <dgm:cxn modelId="{CD5ACFDB-BC98-2642-941E-0F92BD15C240}" type="presParOf" srcId="{1476A947-108A-564F-9DDF-E17627A99FEE}" destId="{3C4CAD77-B80F-2040-881A-5A42D4E77167}" srcOrd="10" destOrd="0" presId="urn:microsoft.com/office/officeart/2005/8/layout/default"/>
    <dgm:cxn modelId="{BC64CDAA-B566-7341-A930-19B3847357E8}" type="presParOf" srcId="{1476A947-108A-564F-9DDF-E17627A99FEE}" destId="{D42A166C-FE6A-5741-92D4-610002C5536D}" srcOrd="11" destOrd="0" presId="urn:microsoft.com/office/officeart/2005/8/layout/default"/>
    <dgm:cxn modelId="{85005861-888D-CB48-9604-A1FD8EC9C9BC}" type="presParOf" srcId="{1476A947-108A-564F-9DDF-E17627A99FEE}" destId="{F9BC0883-5AC6-2447-914D-1F3A392BB60B}" srcOrd="12" destOrd="0" presId="urn:microsoft.com/office/officeart/2005/8/layout/default"/>
    <dgm:cxn modelId="{D968D620-F7AC-8F4F-AF50-6515283E3A91}" type="presParOf" srcId="{1476A947-108A-564F-9DDF-E17627A99FEE}" destId="{24C52C45-5178-B14E-8392-30B524D7A3E9}" srcOrd="13" destOrd="0" presId="urn:microsoft.com/office/officeart/2005/8/layout/default"/>
    <dgm:cxn modelId="{19A9B3E8-38EC-C949-BC9B-6113C04375AE}" type="presParOf" srcId="{1476A947-108A-564F-9DDF-E17627A99FEE}" destId="{F0EA58DE-7430-CC42-ABE6-AEC58989DFCB}" srcOrd="14" destOrd="0" presId="urn:microsoft.com/office/officeart/2005/8/layout/default"/>
    <dgm:cxn modelId="{4CB7AA3F-925D-4D40-AB49-CA0448CF1814}" type="presParOf" srcId="{1476A947-108A-564F-9DDF-E17627A99FEE}" destId="{8FE4316D-B1E3-3744-8217-9DD55BCB429B}" srcOrd="15" destOrd="0" presId="urn:microsoft.com/office/officeart/2005/8/layout/default"/>
    <dgm:cxn modelId="{F4A8EDF3-5FF7-5D44-8B1D-361BD7DB8214}" type="presParOf" srcId="{1476A947-108A-564F-9DDF-E17627A99FEE}" destId="{86F20B7B-6140-D443-B707-54ED3D2B62EA}" srcOrd="16" destOrd="0" presId="urn:microsoft.com/office/officeart/2005/8/layout/default"/>
    <dgm:cxn modelId="{FF46FA6F-3AE0-DD4D-BC34-88E53915B147}" type="presParOf" srcId="{1476A947-108A-564F-9DDF-E17627A99FEE}" destId="{4BDAE325-92AD-DD47-9D92-47330B8728F1}" srcOrd="17" destOrd="0" presId="urn:microsoft.com/office/officeart/2005/8/layout/default"/>
    <dgm:cxn modelId="{87317220-DA85-DD4B-A44F-BBEA103A4F12}" type="presParOf" srcId="{1476A947-108A-564F-9DDF-E17627A99FEE}" destId="{DE85C723-EEC4-4F49-AADF-FF362DA2AD2F}" srcOrd="18" destOrd="0" presId="urn:microsoft.com/office/officeart/2005/8/layout/default"/>
    <dgm:cxn modelId="{A8E2BFFE-CDB2-AA47-8886-637E54C82D38}" type="presParOf" srcId="{1476A947-108A-564F-9DDF-E17627A99FEE}" destId="{39950B1B-B386-CB42-BF62-0198435C805D}" srcOrd="19" destOrd="0" presId="urn:microsoft.com/office/officeart/2005/8/layout/default"/>
    <dgm:cxn modelId="{28373A53-807B-C749-AF63-742C5FD967D8}" type="presParOf" srcId="{1476A947-108A-564F-9DDF-E17627A99FEE}" destId="{1ED7E3F8-9D30-FE4F-86FB-19389CDB5E76}" srcOrd="20" destOrd="0" presId="urn:microsoft.com/office/officeart/2005/8/layout/default"/>
    <dgm:cxn modelId="{0AFA80CA-DEFB-C549-BC4B-1A955812EC41}" type="presParOf" srcId="{1476A947-108A-564F-9DDF-E17627A99FEE}" destId="{C39C9B94-2EDC-7B4F-8836-97EF29545E1A}" srcOrd="21" destOrd="0" presId="urn:microsoft.com/office/officeart/2005/8/layout/default"/>
    <dgm:cxn modelId="{B1417163-1FB3-2C41-A55F-3C5D5822E2D6}" type="presParOf" srcId="{1476A947-108A-564F-9DDF-E17627A99FEE}" destId="{CBCFD88C-55E9-E34A-8EA4-45D1DAA3F328}" srcOrd="22" destOrd="0" presId="urn:microsoft.com/office/officeart/2005/8/layout/default"/>
    <dgm:cxn modelId="{BAFF0FF2-8D7C-504A-B202-4403995B58E3}" type="presParOf" srcId="{1476A947-108A-564F-9DDF-E17627A99FEE}" destId="{46742F36-2CE3-5D4D-A485-4F06C1D549B2}" srcOrd="23" destOrd="0" presId="urn:microsoft.com/office/officeart/2005/8/layout/default"/>
    <dgm:cxn modelId="{8A57CF2F-B020-904A-81F4-055C04C0D63D}" type="presParOf" srcId="{1476A947-108A-564F-9DDF-E17627A99FEE}" destId="{42234C12-45F9-084D-A435-E798A95A8704}" srcOrd="24" destOrd="0" presId="urn:microsoft.com/office/officeart/2005/8/layout/default"/>
    <dgm:cxn modelId="{CA61A8F1-EF19-6D4E-9A00-96A4E1ED6867}" type="presParOf" srcId="{1476A947-108A-564F-9DDF-E17627A99FEE}" destId="{A41F79DD-22D2-5A4C-A72F-E1805D20506F}" srcOrd="25" destOrd="0" presId="urn:microsoft.com/office/officeart/2005/8/layout/default"/>
    <dgm:cxn modelId="{95834B16-9BF6-9A40-B735-00D94B3DBE14}" type="presParOf" srcId="{1476A947-108A-564F-9DDF-E17627A99FEE}" destId="{050E00D0-53DA-F846-A507-656EB97031AC}" srcOrd="26" destOrd="0" presId="urn:microsoft.com/office/officeart/2005/8/layout/default"/>
    <dgm:cxn modelId="{59FD489E-61E6-1440-9EE4-17DC17B437C6}" type="presParOf" srcId="{1476A947-108A-564F-9DDF-E17627A99FEE}" destId="{CF9774FB-2584-B448-91B5-AF555397CD62}" srcOrd="27" destOrd="0" presId="urn:microsoft.com/office/officeart/2005/8/layout/default"/>
    <dgm:cxn modelId="{B1ED0FB2-F009-BC4B-9B3B-2A73F5FD4C22}" type="presParOf" srcId="{1476A947-108A-564F-9DDF-E17627A99FEE}" destId="{1D0EF20B-CE2B-1C4A-8343-3B8329E71054}" srcOrd="28" destOrd="0" presId="urn:microsoft.com/office/officeart/2005/8/layout/default"/>
    <dgm:cxn modelId="{A4EAA58E-21B0-EA4C-9252-36893F475725}" type="presParOf" srcId="{1476A947-108A-564F-9DDF-E17627A99FEE}" destId="{5BC792CD-BB5D-D543-ACC2-A3867442E2F3}" srcOrd="29" destOrd="0" presId="urn:microsoft.com/office/officeart/2005/8/layout/default"/>
    <dgm:cxn modelId="{B906DEAB-3730-214A-AAD2-5AB97ABBE68B}" type="presParOf" srcId="{1476A947-108A-564F-9DDF-E17627A99FEE}" destId="{2D2FE784-4DFA-EC4B-A8FF-6B7F6A93166A}" srcOrd="30" destOrd="0" presId="urn:microsoft.com/office/officeart/2005/8/layout/default"/>
    <dgm:cxn modelId="{E2AF8DEB-505B-BE40-8DE4-7C4CB05D5E1C}" type="presParOf" srcId="{1476A947-108A-564F-9DDF-E17627A99FEE}" destId="{E3620AC5-3A06-3547-98E2-8D9128A5E286}" srcOrd="31" destOrd="0" presId="urn:microsoft.com/office/officeart/2005/8/layout/default"/>
    <dgm:cxn modelId="{47D76989-2F40-D149-90E4-84660FC86DB8}" type="presParOf" srcId="{1476A947-108A-564F-9DDF-E17627A99FEE}" destId="{53861F4A-EC7E-4A4D-9CBC-3D2BFF370F71}" srcOrd="32" destOrd="0" presId="urn:microsoft.com/office/officeart/2005/8/layout/default"/>
    <dgm:cxn modelId="{DCB452C8-CC74-8F4F-AC91-6AC147CF83D5}" type="presParOf" srcId="{1476A947-108A-564F-9DDF-E17627A99FEE}" destId="{E50BCB14-5033-4545-8967-FFAF422A7F63}" srcOrd="33" destOrd="0" presId="urn:microsoft.com/office/officeart/2005/8/layout/default"/>
    <dgm:cxn modelId="{DC5011EC-FCFD-E44A-B1B2-BCE1772AAB96}" type="presParOf" srcId="{1476A947-108A-564F-9DDF-E17627A99FEE}" destId="{829619E8-B3B3-5941-83E5-F22601230C9D}" srcOrd="34" destOrd="0" presId="urn:microsoft.com/office/officeart/2005/8/layout/default"/>
    <dgm:cxn modelId="{8472E5CD-57B7-2341-8355-4AA07E5BF503}" type="presParOf" srcId="{1476A947-108A-564F-9DDF-E17627A99FEE}" destId="{A3FB74C1-887A-0446-8B89-8BEAEC0C378A}" srcOrd="35" destOrd="0" presId="urn:microsoft.com/office/officeart/2005/8/layout/default"/>
    <dgm:cxn modelId="{D89485E5-E6B6-8649-9DAD-42F60F4C567E}" type="presParOf" srcId="{1476A947-108A-564F-9DDF-E17627A99FEE}" destId="{E09CCBEA-CD52-424D-8BDD-D86C883035D8}" srcOrd="36" destOrd="0" presId="urn:microsoft.com/office/officeart/2005/8/layout/default"/>
    <dgm:cxn modelId="{CB852051-BC7F-7F44-928A-EF030F71BBF0}" type="presParOf" srcId="{1476A947-108A-564F-9DDF-E17627A99FEE}" destId="{5F159AAC-5174-8F40-AEC3-D744E1D0BF81}" srcOrd="37" destOrd="0" presId="urn:microsoft.com/office/officeart/2005/8/layout/default"/>
    <dgm:cxn modelId="{35381990-14F9-3941-A713-6BF97CC1A7BE}" type="presParOf" srcId="{1476A947-108A-564F-9DDF-E17627A99FEE}" destId="{CCE9D749-ACFC-6C4A-9B47-C0B2F66CD957}" srcOrd="38" destOrd="0" presId="urn:microsoft.com/office/officeart/2005/8/layout/default"/>
    <dgm:cxn modelId="{5C29843F-8C57-5745-8CB0-FB4D284A842D}" type="presParOf" srcId="{1476A947-108A-564F-9DDF-E17627A99FEE}" destId="{68604D89-9AB6-6549-8679-BD6ED308F0F4}" srcOrd="39" destOrd="0" presId="urn:microsoft.com/office/officeart/2005/8/layout/default"/>
    <dgm:cxn modelId="{3DAC6B82-CF68-814E-AE8F-09A6B825142E}" type="presParOf" srcId="{1476A947-108A-564F-9DDF-E17627A99FEE}" destId="{46D47F76-0679-A24D-8C25-9E00A7ED1E43}" srcOrd="40" destOrd="0" presId="urn:microsoft.com/office/officeart/2005/8/layout/default"/>
    <dgm:cxn modelId="{48796F88-8EFE-8B46-9684-77F1CDB356C2}" type="presParOf" srcId="{1476A947-108A-564F-9DDF-E17627A99FEE}" destId="{79B2197F-0652-E647-A52B-69BA71DFB258}" srcOrd="41" destOrd="0" presId="urn:microsoft.com/office/officeart/2005/8/layout/default"/>
    <dgm:cxn modelId="{4471C953-4DED-9C4F-969E-0DC8E5E6E1E7}" type="presParOf" srcId="{1476A947-108A-564F-9DDF-E17627A99FEE}" destId="{FDCCCF00-282C-0042-9E63-149651D1ADFC}" srcOrd="4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C559CA-D659-CA48-9A59-B56EABB767A0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7ADD235B-B7B6-B94E-A75B-1BE29627F0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RDA Metadata Schema for Learning Resource</a:t>
          </a:r>
          <a:endParaRPr lang="en-MK" dirty="0">
            <a:solidFill>
              <a:schemeClr val="tx1"/>
            </a:solidFill>
          </a:endParaRPr>
        </a:p>
      </dgm:t>
    </dgm:pt>
    <dgm:pt modelId="{FD72F7EC-BBF1-9849-A729-9091667FC89C}" type="parTrans" cxnId="{D513A51B-3C39-B14C-BF47-0566BFECE232}">
      <dgm:prSet/>
      <dgm:spPr/>
      <dgm:t>
        <a:bodyPr/>
        <a:lstStyle/>
        <a:p>
          <a:endParaRPr lang="en-GB"/>
        </a:p>
      </dgm:t>
    </dgm:pt>
    <dgm:pt modelId="{A6BC9278-D9EC-0640-A6F8-32F2BB78A9CA}" type="sibTrans" cxnId="{D513A51B-3C39-B14C-BF47-0566BFECE232}">
      <dgm:prSet/>
      <dgm:spPr/>
      <dgm:t>
        <a:bodyPr/>
        <a:lstStyle/>
        <a:p>
          <a:endParaRPr lang="en-GB"/>
        </a:p>
      </dgm:t>
    </dgm:pt>
    <dgm:pt modelId="{A5E81640-879E-BB43-825B-719AAA4BF48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Controlled vocabularies</a:t>
          </a:r>
          <a:endParaRPr lang="en-MK" dirty="0">
            <a:solidFill>
              <a:schemeClr val="tx1"/>
            </a:solidFill>
          </a:endParaRPr>
        </a:p>
      </dgm:t>
    </dgm:pt>
    <dgm:pt modelId="{9385265B-696E-3E4B-B752-6176863F2A9C}" type="parTrans" cxnId="{C1FDC5AD-7D4B-5142-8CFB-165428BD2686}">
      <dgm:prSet/>
      <dgm:spPr/>
      <dgm:t>
        <a:bodyPr/>
        <a:lstStyle/>
        <a:p>
          <a:endParaRPr lang="en-GB"/>
        </a:p>
      </dgm:t>
    </dgm:pt>
    <dgm:pt modelId="{7024C1D9-FEB1-9E42-B20E-B1C2BA829E4C}" type="sibTrans" cxnId="{C1FDC5AD-7D4B-5142-8CFB-165428BD2686}">
      <dgm:prSet/>
      <dgm:spPr/>
      <dgm:t>
        <a:bodyPr/>
        <a:lstStyle/>
        <a:p>
          <a:endParaRPr lang="en-GB"/>
        </a:p>
      </dgm:t>
    </dgm:pt>
    <dgm:pt modelId="{86C30AF2-2D40-2E48-B177-35EEF3320A2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Define the syllabus elements</a:t>
          </a:r>
          <a:endParaRPr lang="en-MK" dirty="0">
            <a:solidFill>
              <a:schemeClr val="tx1"/>
            </a:solidFill>
          </a:endParaRPr>
        </a:p>
      </dgm:t>
    </dgm:pt>
    <dgm:pt modelId="{638AE730-312E-2B4B-9D23-E9E62EB69D9F}" type="parTrans" cxnId="{28BFEE50-9C55-904D-AE77-5CD3300070E2}">
      <dgm:prSet/>
      <dgm:spPr/>
      <dgm:t>
        <a:bodyPr/>
        <a:lstStyle/>
        <a:p>
          <a:endParaRPr lang="en-GB"/>
        </a:p>
      </dgm:t>
    </dgm:pt>
    <dgm:pt modelId="{7A71164A-4F28-AA45-B80B-370903FF0132}" type="sibTrans" cxnId="{28BFEE50-9C55-904D-AE77-5CD3300070E2}">
      <dgm:prSet/>
      <dgm:spPr/>
      <dgm:t>
        <a:bodyPr/>
        <a:lstStyle/>
        <a:p>
          <a:endParaRPr lang="en-GB"/>
        </a:p>
      </dgm:t>
    </dgm:pt>
    <dgm:pt modelId="{2C3A917E-B8E9-F944-BCFC-906E573E9FA1}">
      <dgm:prSet/>
      <dgm:spPr/>
      <dgm:t>
        <a:bodyPr/>
        <a:lstStyle/>
        <a:p>
          <a:r>
            <a:rPr lang="en-GB" dirty="0"/>
            <a:t>Use SMART learning objectives</a:t>
          </a:r>
          <a:endParaRPr lang="en-MK" dirty="0"/>
        </a:p>
      </dgm:t>
    </dgm:pt>
    <dgm:pt modelId="{B58A4CF2-EDCB-0646-A3F3-406BE7014E9B}" type="parTrans" cxnId="{D1D478AF-FC26-4A45-9D72-213356171E75}">
      <dgm:prSet/>
      <dgm:spPr/>
      <dgm:t>
        <a:bodyPr/>
        <a:lstStyle/>
        <a:p>
          <a:endParaRPr lang="en-GB"/>
        </a:p>
      </dgm:t>
    </dgm:pt>
    <dgm:pt modelId="{169D9595-FD1B-D54C-B939-93F5878DCE10}" type="sibTrans" cxnId="{D1D478AF-FC26-4A45-9D72-213356171E75}">
      <dgm:prSet/>
      <dgm:spPr/>
      <dgm:t>
        <a:bodyPr/>
        <a:lstStyle/>
        <a:p>
          <a:endParaRPr lang="en-GB"/>
        </a:p>
      </dgm:t>
    </dgm:pt>
    <dgm:pt modelId="{936E6074-EEC9-E14F-B8B6-F137ADE64229}" type="pres">
      <dgm:prSet presAssocID="{8BC559CA-D659-CA48-9A59-B56EABB767A0}" presName="diagram" presStyleCnt="0">
        <dgm:presLayoutVars>
          <dgm:dir/>
          <dgm:resizeHandles val="exact"/>
        </dgm:presLayoutVars>
      </dgm:prSet>
      <dgm:spPr/>
    </dgm:pt>
    <dgm:pt modelId="{2A8BD270-D7D9-D34D-92F0-DF6A7ABDE591}" type="pres">
      <dgm:prSet presAssocID="{7ADD235B-B7B6-B94E-A75B-1BE29627F017}" presName="node" presStyleLbl="node1" presStyleIdx="0" presStyleCnt="4">
        <dgm:presLayoutVars>
          <dgm:bulletEnabled val="1"/>
        </dgm:presLayoutVars>
      </dgm:prSet>
      <dgm:spPr/>
    </dgm:pt>
    <dgm:pt modelId="{5609B9BA-1981-614D-991A-DDCC6483F2D5}" type="pres">
      <dgm:prSet presAssocID="{A6BC9278-D9EC-0640-A6F8-32F2BB78A9CA}" presName="sibTrans" presStyleCnt="0"/>
      <dgm:spPr/>
    </dgm:pt>
    <dgm:pt modelId="{1803E4F8-545D-C14E-B0B3-E83412C463A2}" type="pres">
      <dgm:prSet presAssocID="{A5E81640-879E-BB43-825B-719AAA4BF486}" presName="node" presStyleLbl="node1" presStyleIdx="1" presStyleCnt="4">
        <dgm:presLayoutVars>
          <dgm:bulletEnabled val="1"/>
        </dgm:presLayoutVars>
      </dgm:prSet>
      <dgm:spPr/>
    </dgm:pt>
    <dgm:pt modelId="{33A38AAD-5E82-AE48-B4AE-FC6A5A02301C}" type="pres">
      <dgm:prSet presAssocID="{7024C1D9-FEB1-9E42-B20E-B1C2BA829E4C}" presName="sibTrans" presStyleCnt="0"/>
      <dgm:spPr/>
    </dgm:pt>
    <dgm:pt modelId="{7A562DCF-C2CE-A14E-BB4B-E2694266566F}" type="pres">
      <dgm:prSet presAssocID="{86C30AF2-2D40-2E48-B177-35EEF3320A23}" presName="node" presStyleLbl="node1" presStyleIdx="2" presStyleCnt="4">
        <dgm:presLayoutVars>
          <dgm:bulletEnabled val="1"/>
        </dgm:presLayoutVars>
      </dgm:prSet>
      <dgm:spPr/>
    </dgm:pt>
    <dgm:pt modelId="{E4B73870-29C5-6B43-AA73-997DAFCE7EDA}" type="pres">
      <dgm:prSet presAssocID="{7A71164A-4F28-AA45-B80B-370903FF0132}" presName="sibTrans" presStyleCnt="0"/>
      <dgm:spPr/>
    </dgm:pt>
    <dgm:pt modelId="{04F2FC4D-2180-4649-9C95-51261F113276}" type="pres">
      <dgm:prSet presAssocID="{2C3A917E-B8E9-F944-BCFC-906E573E9FA1}" presName="node" presStyleLbl="node1" presStyleIdx="3" presStyleCnt="4">
        <dgm:presLayoutVars>
          <dgm:bulletEnabled val="1"/>
        </dgm:presLayoutVars>
      </dgm:prSet>
      <dgm:spPr/>
    </dgm:pt>
  </dgm:ptLst>
  <dgm:cxnLst>
    <dgm:cxn modelId="{D513A51B-3C39-B14C-BF47-0566BFECE232}" srcId="{8BC559CA-D659-CA48-9A59-B56EABB767A0}" destId="{7ADD235B-B7B6-B94E-A75B-1BE29627F017}" srcOrd="0" destOrd="0" parTransId="{FD72F7EC-BBF1-9849-A729-9091667FC89C}" sibTransId="{A6BC9278-D9EC-0640-A6F8-32F2BB78A9CA}"/>
    <dgm:cxn modelId="{28BFEE50-9C55-904D-AE77-5CD3300070E2}" srcId="{8BC559CA-D659-CA48-9A59-B56EABB767A0}" destId="{86C30AF2-2D40-2E48-B177-35EEF3320A23}" srcOrd="2" destOrd="0" parTransId="{638AE730-312E-2B4B-9D23-E9E62EB69D9F}" sibTransId="{7A71164A-4F28-AA45-B80B-370903FF0132}"/>
    <dgm:cxn modelId="{FE812A5C-758F-2E49-A836-3210D056E705}" type="presOf" srcId="{A5E81640-879E-BB43-825B-719AAA4BF486}" destId="{1803E4F8-545D-C14E-B0B3-E83412C463A2}" srcOrd="0" destOrd="0" presId="urn:microsoft.com/office/officeart/2005/8/layout/default"/>
    <dgm:cxn modelId="{B7575B5F-1E4E-6A4C-947A-CF12F939FB0B}" type="presOf" srcId="{8BC559CA-D659-CA48-9A59-B56EABB767A0}" destId="{936E6074-EEC9-E14F-B8B6-F137ADE64229}" srcOrd="0" destOrd="0" presId="urn:microsoft.com/office/officeart/2005/8/layout/default"/>
    <dgm:cxn modelId="{C1FDC5AD-7D4B-5142-8CFB-165428BD2686}" srcId="{8BC559CA-D659-CA48-9A59-B56EABB767A0}" destId="{A5E81640-879E-BB43-825B-719AAA4BF486}" srcOrd="1" destOrd="0" parTransId="{9385265B-696E-3E4B-B752-6176863F2A9C}" sibTransId="{7024C1D9-FEB1-9E42-B20E-B1C2BA829E4C}"/>
    <dgm:cxn modelId="{D1D478AF-FC26-4A45-9D72-213356171E75}" srcId="{8BC559CA-D659-CA48-9A59-B56EABB767A0}" destId="{2C3A917E-B8E9-F944-BCFC-906E573E9FA1}" srcOrd="3" destOrd="0" parTransId="{B58A4CF2-EDCB-0646-A3F3-406BE7014E9B}" sibTransId="{169D9595-FD1B-D54C-B939-93F5878DCE10}"/>
    <dgm:cxn modelId="{6F7B8EAF-B659-AF49-B4E1-78F42B1D920B}" type="presOf" srcId="{2C3A917E-B8E9-F944-BCFC-906E573E9FA1}" destId="{04F2FC4D-2180-4649-9C95-51261F113276}" srcOrd="0" destOrd="0" presId="urn:microsoft.com/office/officeart/2005/8/layout/default"/>
    <dgm:cxn modelId="{E21B2BDA-D8BA-7645-B31C-76F1BB366EED}" type="presOf" srcId="{7ADD235B-B7B6-B94E-A75B-1BE29627F017}" destId="{2A8BD270-D7D9-D34D-92F0-DF6A7ABDE591}" srcOrd="0" destOrd="0" presId="urn:microsoft.com/office/officeart/2005/8/layout/default"/>
    <dgm:cxn modelId="{9F94C8EE-9C27-7441-9597-98B2E82F66DC}" type="presOf" srcId="{86C30AF2-2D40-2E48-B177-35EEF3320A23}" destId="{7A562DCF-C2CE-A14E-BB4B-E2694266566F}" srcOrd="0" destOrd="0" presId="urn:microsoft.com/office/officeart/2005/8/layout/default"/>
    <dgm:cxn modelId="{1C8F1334-89CA-FE49-88FB-D7C6BAA96817}" type="presParOf" srcId="{936E6074-EEC9-E14F-B8B6-F137ADE64229}" destId="{2A8BD270-D7D9-D34D-92F0-DF6A7ABDE591}" srcOrd="0" destOrd="0" presId="urn:microsoft.com/office/officeart/2005/8/layout/default"/>
    <dgm:cxn modelId="{4D631C7A-4714-1740-B519-60DFE5BDFE26}" type="presParOf" srcId="{936E6074-EEC9-E14F-B8B6-F137ADE64229}" destId="{5609B9BA-1981-614D-991A-DDCC6483F2D5}" srcOrd="1" destOrd="0" presId="urn:microsoft.com/office/officeart/2005/8/layout/default"/>
    <dgm:cxn modelId="{64648449-0379-314F-9F5C-DE3B17C31C00}" type="presParOf" srcId="{936E6074-EEC9-E14F-B8B6-F137ADE64229}" destId="{1803E4F8-545D-C14E-B0B3-E83412C463A2}" srcOrd="2" destOrd="0" presId="urn:microsoft.com/office/officeart/2005/8/layout/default"/>
    <dgm:cxn modelId="{B7A8D857-44FD-EC40-8E90-6A8FF372047A}" type="presParOf" srcId="{936E6074-EEC9-E14F-B8B6-F137ADE64229}" destId="{33A38AAD-5E82-AE48-B4AE-FC6A5A02301C}" srcOrd="3" destOrd="0" presId="urn:microsoft.com/office/officeart/2005/8/layout/default"/>
    <dgm:cxn modelId="{7D633B21-D4E7-044E-B878-F3F08B505453}" type="presParOf" srcId="{936E6074-EEC9-E14F-B8B6-F137ADE64229}" destId="{7A562DCF-C2CE-A14E-BB4B-E2694266566F}" srcOrd="4" destOrd="0" presId="urn:microsoft.com/office/officeart/2005/8/layout/default"/>
    <dgm:cxn modelId="{FF6CEA2E-A47E-734E-B948-738F798E2606}" type="presParOf" srcId="{936E6074-EEC9-E14F-B8B6-F137ADE64229}" destId="{E4B73870-29C5-6B43-AA73-997DAFCE7EDA}" srcOrd="5" destOrd="0" presId="urn:microsoft.com/office/officeart/2005/8/layout/default"/>
    <dgm:cxn modelId="{AC7AA1C0-E469-714D-BEAB-1711FFEA0208}" type="presParOf" srcId="{936E6074-EEC9-E14F-B8B6-F137ADE64229}" destId="{04F2FC4D-2180-4649-9C95-51261F113276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Metadata schema</a:t>
          </a:r>
        </a:p>
      </dsp:txBody>
      <dsp:txXfrm>
        <a:off x="492024" y="334530"/>
        <a:ext cx="9963850" cy="669409"/>
      </dsp:txXfrm>
    </dsp:sp>
    <dsp:sp modelId="{1A53D0BC-8359-9E4A-937D-37439310AAAB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Controlled vocabularies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Syllabus elements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33725F-C068-8240-A74F-290982F65E8F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Learning objectives</a:t>
          </a:r>
        </a:p>
      </dsp:txBody>
      <dsp:txXfrm>
        <a:off x="492024" y="3347397"/>
        <a:ext cx="9963850" cy="669409"/>
      </dsp:txXfrm>
    </dsp:sp>
    <dsp:sp modelId="{8B07CB6A-32BF-C54B-A03E-AC0821B788BD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5E7DE-75BE-964F-BD09-72A1AE969C51}">
      <dsp:nvSpPr>
        <dsp:cNvPr id="0" name=""/>
        <dsp:cNvSpPr/>
      </dsp:nvSpPr>
      <dsp:spPr>
        <a:xfrm>
          <a:off x="26314" y="2590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Title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590"/>
        <a:ext cx="1609687" cy="965812"/>
      </dsp:txXfrm>
    </dsp:sp>
    <dsp:sp modelId="{710E2454-D6D9-894F-9807-FD147D04F935}">
      <dsp:nvSpPr>
        <dsp:cNvPr id="0" name=""/>
        <dsp:cNvSpPr/>
      </dsp:nvSpPr>
      <dsp:spPr>
        <a:xfrm>
          <a:off x="1796971" y="2590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Type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590"/>
        <a:ext cx="1609687" cy="965812"/>
      </dsp:txXfrm>
    </dsp:sp>
    <dsp:sp modelId="{5C15ABB5-BD37-B54D-A11B-61212AB9EBF4}">
      <dsp:nvSpPr>
        <dsp:cNvPr id="0" name=""/>
        <dsp:cNvSpPr/>
      </dsp:nvSpPr>
      <dsp:spPr>
        <a:xfrm>
          <a:off x="3567627" y="2590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Date/Time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590"/>
        <a:ext cx="1609687" cy="965812"/>
      </dsp:txXfrm>
    </dsp:sp>
    <dsp:sp modelId="{F04BCE97-C6C9-5649-BD15-2A643916F346}">
      <dsp:nvSpPr>
        <dsp:cNvPr id="0" name=""/>
        <dsp:cNvSpPr/>
      </dsp:nvSpPr>
      <dsp:spPr>
        <a:xfrm>
          <a:off x="5338284" y="2590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Location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590"/>
        <a:ext cx="1609687" cy="965812"/>
      </dsp:txXfrm>
    </dsp:sp>
    <dsp:sp modelId="{3D665073-A436-214F-939E-F461E3C66C4F}">
      <dsp:nvSpPr>
        <dsp:cNvPr id="0" name=""/>
        <dsp:cNvSpPr/>
      </dsp:nvSpPr>
      <dsp:spPr>
        <a:xfrm>
          <a:off x="7108940" y="2590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Description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590"/>
        <a:ext cx="1609687" cy="965812"/>
      </dsp:txXfrm>
    </dsp:sp>
    <dsp:sp modelId="{3C4CAD77-B80F-2040-881A-5A42D4E77167}">
      <dsp:nvSpPr>
        <dsp:cNvPr id="0" name=""/>
        <dsp:cNvSpPr/>
      </dsp:nvSpPr>
      <dsp:spPr>
        <a:xfrm>
          <a:off x="8879597" y="2590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Target audience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590"/>
        <a:ext cx="1609687" cy="965812"/>
      </dsp:txXfrm>
    </dsp:sp>
    <dsp:sp modelId="{F9BC0883-5AC6-2447-914D-1F3A392BB60B}">
      <dsp:nvSpPr>
        <dsp:cNvPr id="0" name=""/>
        <dsp:cNvSpPr/>
      </dsp:nvSpPr>
      <dsp:spPr>
        <a:xfrm>
          <a:off x="26314" y="1129371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Expertise Level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1129371"/>
        <a:ext cx="1609687" cy="965812"/>
      </dsp:txXfrm>
    </dsp:sp>
    <dsp:sp modelId="{F0EA58DE-7430-CC42-ABE6-AEC58989DFCB}">
      <dsp:nvSpPr>
        <dsp:cNvPr id="0" name=""/>
        <dsp:cNvSpPr/>
      </dsp:nvSpPr>
      <dsp:spPr>
        <a:xfrm>
          <a:off x="1796971" y="1129371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Primary Language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1129371"/>
        <a:ext cx="1609687" cy="965812"/>
      </dsp:txXfrm>
    </dsp:sp>
    <dsp:sp modelId="{86F20B7B-6140-D443-B707-54ED3D2B62EA}">
      <dsp:nvSpPr>
        <dsp:cNvPr id="0" name=""/>
        <dsp:cNvSpPr/>
      </dsp:nvSpPr>
      <dsp:spPr>
        <a:xfrm>
          <a:off x="3567627" y="1129371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 Cost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1129371"/>
        <a:ext cx="1609687" cy="965812"/>
      </dsp:txXfrm>
    </dsp:sp>
    <dsp:sp modelId="{DE85C723-EEC4-4F49-AADF-FF362DA2AD2F}">
      <dsp:nvSpPr>
        <dsp:cNvPr id="0" name=""/>
        <dsp:cNvSpPr/>
      </dsp:nvSpPr>
      <dsp:spPr>
        <a:xfrm>
          <a:off x="5338284" y="1129371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Prerequisites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1129371"/>
        <a:ext cx="1609687" cy="965812"/>
      </dsp:txXfrm>
    </dsp:sp>
    <dsp:sp modelId="{1ED7E3F8-9D30-FE4F-86FB-19389CDB5E76}">
      <dsp:nvSpPr>
        <dsp:cNvPr id="0" name=""/>
        <dsp:cNvSpPr/>
      </dsp:nvSpPr>
      <dsp:spPr>
        <a:xfrm>
          <a:off x="7108940" y="1129371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Duration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1129371"/>
        <a:ext cx="1609687" cy="965812"/>
      </dsp:txXfrm>
    </dsp:sp>
    <dsp:sp modelId="{CBCFD88C-55E9-E34A-8EA4-45D1DAA3F328}">
      <dsp:nvSpPr>
        <dsp:cNvPr id="0" name=""/>
        <dsp:cNvSpPr/>
      </dsp:nvSpPr>
      <dsp:spPr>
        <a:xfrm>
          <a:off x="8879597" y="1129371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objectives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1129371"/>
        <a:ext cx="1609687" cy="965812"/>
      </dsp:txXfrm>
    </dsp:sp>
    <dsp:sp modelId="{42234C12-45F9-084D-A435-E798A95A8704}">
      <dsp:nvSpPr>
        <dsp:cNvPr id="0" name=""/>
        <dsp:cNvSpPr/>
      </dsp:nvSpPr>
      <dsp:spPr>
        <a:xfrm>
          <a:off x="26314" y="2256153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Keywords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256153"/>
        <a:ext cx="1609687" cy="965812"/>
      </dsp:txXfrm>
    </dsp:sp>
    <dsp:sp modelId="{050E00D0-53DA-F846-A507-656EB97031AC}">
      <dsp:nvSpPr>
        <dsp:cNvPr id="0" name=""/>
        <dsp:cNvSpPr/>
      </dsp:nvSpPr>
      <dsp:spPr>
        <a:xfrm>
          <a:off x="1796971" y="2256153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Agenda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256153"/>
        <a:ext cx="1609687" cy="965812"/>
      </dsp:txXfrm>
    </dsp:sp>
    <dsp:sp modelId="{1D0EF20B-CE2B-1C4A-8343-3B8329E71054}">
      <dsp:nvSpPr>
        <dsp:cNvPr id="0" name=""/>
        <dsp:cNvSpPr/>
      </dsp:nvSpPr>
      <dsp:spPr>
        <a:xfrm>
          <a:off x="3567627" y="2256153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Resources and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256153"/>
        <a:ext cx="1609687" cy="965812"/>
      </dsp:txXfrm>
    </dsp:sp>
    <dsp:sp modelId="{2D2FE784-4DFA-EC4B-A8FF-6B7F6A93166A}">
      <dsp:nvSpPr>
        <dsp:cNvPr id="0" name=""/>
        <dsp:cNvSpPr/>
      </dsp:nvSpPr>
      <dsp:spPr>
        <a:xfrm>
          <a:off x="5338284" y="2256153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Certification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256153"/>
        <a:ext cx="1609687" cy="965812"/>
      </dsp:txXfrm>
    </dsp:sp>
    <dsp:sp modelId="{53861F4A-EC7E-4A4D-9CBC-3D2BFF370F71}">
      <dsp:nvSpPr>
        <dsp:cNvPr id="0" name=""/>
        <dsp:cNvSpPr/>
      </dsp:nvSpPr>
      <dsp:spPr>
        <a:xfrm>
          <a:off x="7108940" y="2256153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Author(s)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256153"/>
        <a:ext cx="1609687" cy="965812"/>
      </dsp:txXfrm>
    </dsp:sp>
    <dsp:sp modelId="{829619E8-B3B3-5941-83E5-F22601230C9D}">
      <dsp:nvSpPr>
        <dsp:cNvPr id="0" name=""/>
        <dsp:cNvSpPr/>
      </dsp:nvSpPr>
      <dsp:spPr>
        <a:xfrm>
          <a:off x="8879597" y="2256153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Trainer(s)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256153"/>
        <a:ext cx="1609687" cy="965812"/>
      </dsp:txXfrm>
    </dsp:sp>
    <dsp:sp modelId="{E09CCBEA-CD52-424D-8BDD-D86C883035D8}">
      <dsp:nvSpPr>
        <dsp:cNvPr id="0" name=""/>
        <dsp:cNvSpPr/>
      </dsp:nvSpPr>
      <dsp:spPr>
        <a:xfrm>
          <a:off x="1796971" y="3382934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Contact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3382934"/>
        <a:ext cx="1609687" cy="965812"/>
      </dsp:txXfrm>
    </dsp:sp>
    <dsp:sp modelId="{CCE9D749-ACFC-6C4A-9B47-C0B2F66CD957}">
      <dsp:nvSpPr>
        <dsp:cNvPr id="0" name=""/>
        <dsp:cNvSpPr/>
      </dsp:nvSpPr>
      <dsp:spPr>
        <a:xfrm>
          <a:off x="3567627" y="3382934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3382934"/>
        <a:ext cx="1609687" cy="965812"/>
      </dsp:txXfrm>
    </dsp:sp>
    <dsp:sp modelId="{46D47F76-0679-A24D-8C25-9E00A7ED1E43}">
      <dsp:nvSpPr>
        <dsp:cNvPr id="0" name=""/>
        <dsp:cNvSpPr/>
      </dsp:nvSpPr>
      <dsp:spPr>
        <a:xfrm>
          <a:off x="5338284" y="3382934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PID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3382934"/>
        <a:ext cx="1609687" cy="965812"/>
      </dsp:txXfrm>
    </dsp:sp>
    <dsp:sp modelId="{FDCCCF00-282C-0042-9E63-149651D1ADFC}">
      <dsp:nvSpPr>
        <dsp:cNvPr id="0" name=""/>
        <dsp:cNvSpPr/>
      </dsp:nvSpPr>
      <dsp:spPr>
        <a:xfrm>
          <a:off x="7108940" y="3382934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Accessibility Mission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3382934"/>
        <a:ext cx="1609687" cy="9658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8BD270-D7D9-D34D-92F0-DF6A7ABDE591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RDA Metadata Schema for Learning Resource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1748064" y="2975"/>
        <a:ext cx="3342605" cy="2005563"/>
      </dsp:txXfrm>
    </dsp:sp>
    <dsp:sp modelId="{1803E4F8-545D-C14E-B0B3-E83412C463A2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Controlled vocabularies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5424930" y="2975"/>
        <a:ext cx="3342605" cy="2005563"/>
      </dsp:txXfrm>
    </dsp:sp>
    <dsp:sp modelId="{7A562DCF-C2CE-A14E-BB4B-E2694266566F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Define the syllabus elements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1748064" y="2342799"/>
        <a:ext cx="3342605" cy="2005563"/>
      </dsp:txXfrm>
    </dsp:sp>
    <dsp:sp modelId="{04F2FC4D-2180-4649-9C95-51261F113276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Use SMART learning objectives</a:t>
          </a:r>
          <a:endParaRPr lang="en-MK" sz="3200" kern="1200" dirty="0"/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13/09/24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13/09/24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13/09/24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13/09/24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13/09/24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13/09/24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13/09/24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doi.org/10.15497/RDA00073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oom%27s_taxonomy#/media/File:Bloom%E2%80%99s_Taxonomy_Verbs.png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4.0/" TargetMode="External"/><Relationship Id="rId5" Type="http://schemas.openxmlformats.org/officeDocument/2006/relationships/hyperlink" Target="https://en.wikipedia.org/wiki/Bloom%27s_taxonomy" TargetMode="External"/><Relationship Id="rId4" Type="http://schemas.openxmlformats.org/officeDocument/2006/relationships/hyperlink" Target="https://www.fractuslearning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Metadata, controlled vocabularies, syllabus and learning objectives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55031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82183-4898-4996-7DE5-5F5F7B18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Metadata and metadata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C6006-6EC6-931C-F176-A172EE9D1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Metadata is one of the key ingredients to making learning resources findable, accessible, and reusable. </a:t>
            </a:r>
          </a:p>
          <a:p>
            <a:r>
              <a:rPr lang="en-GB" dirty="0"/>
              <a:t>It consists of structured information that describes, explains and locates a resource.</a:t>
            </a:r>
          </a:p>
          <a:p>
            <a:r>
              <a:rPr lang="en-GB" dirty="0"/>
              <a:t>Using metadata, instructors can </a:t>
            </a:r>
          </a:p>
          <a:p>
            <a:pPr lvl="1"/>
            <a:r>
              <a:rPr lang="en-GB" dirty="0"/>
              <a:t>Find information on learning resources</a:t>
            </a:r>
          </a:p>
          <a:p>
            <a:pPr lvl="1"/>
            <a:r>
              <a:rPr lang="en-GB" dirty="0"/>
              <a:t>Determine if the resources fits their requirements</a:t>
            </a:r>
          </a:p>
          <a:p>
            <a:pPr lvl="1"/>
            <a:r>
              <a:rPr lang="en-GB" dirty="0"/>
              <a:t>Discover how to use the </a:t>
            </a:r>
            <a:r>
              <a:rPr lang="en-GB"/>
              <a:t>learning resources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B4345C-A874-8918-E84A-C4AD72EA7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5941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54" y="451881"/>
            <a:ext cx="2714297" cy="4616774"/>
          </a:xfrm>
        </p:spPr>
        <p:txBody>
          <a:bodyPr/>
          <a:lstStyle/>
          <a:p>
            <a:r>
              <a:rPr lang="en-GB" b="1" dirty="0"/>
              <a:t>The</a:t>
            </a:r>
            <a:br>
              <a:rPr lang="en-GB" b="1" dirty="0"/>
            </a:br>
            <a:r>
              <a:rPr lang="en-GB" b="1" dirty="0"/>
              <a:t>RDA Minimal Metadata for Learning Resources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C20C74-EBC7-3F4F-B80C-ADC5A39D7799}"/>
              </a:ext>
            </a:extLst>
          </p:cNvPr>
          <p:cNvSpPr txBox="1"/>
          <p:nvPr/>
        </p:nvSpPr>
        <p:spPr>
          <a:xfrm>
            <a:off x="105103" y="5517232"/>
            <a:ext cx="12002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Image: Minimum set of metadata for learning resources </a:t>
            </a:r>
          </a:p>
          <a:p>
            <a:r>
              <a:rPr lang="en-GB" sz="1200" dirty="0"/>
              <a:t>Taken from </a:t>
            </a:r>
            <a:r>
              <a:rPr lang="en-GB" sz="1200" dirty="0" err="1"/>
              <a:t>Hoebelheinrich</a:t>
            </a:r>
            <a:r>
              <a:rPr lang="en-GB" sz="1200" dirty="0"/>
              <a:t>, Nancy J, </a:t>
            </a:r>
            <a:r>
              <a:rPr lang="en-GB" sz="1200" dirty="0" err="1"/>
              <a:t>Biernacka</a:t>
            </a:r>
            <a:r>
              <a:rPr lang="en-GB" sz="1200" dirty="0"/>
              <a:t>, Katarzyna, </a:t>
            </a:r>
            <a:r>
              <a:rPr lang="en-GB" sz="1200" dirty="0" err="1"/>
              <a:t>Brazas</a:t>
            </a:r>
            <a:r>
              <a:rPr lang="en-GB" sz="1200" dirty="0"/>
              <a:t>, Michelle, Castro, Leyla Jael, Fiore, Nicola, </a:t>
            </a:r>
            <a:r>
              <a:rPr lang="en-GB" sz="1200" dirty="0" err="1"/>
              <a:t>Hellström</a:t>
            </a:r>
            <a:r>
              <a:rPr lang="en-GB" sz="1200" dirty="0"/>
              <a:t>, Margareta, </a:t>
            </a:r>
            <a:r>
              <a:rPr lang="en-GB" sz="1200" dirty="0" err="1"/>
              <a:t>Lazzeri</a:t>
            </a:r>
            <a:r>
              <a:rPr lang="en-GB" sz="1200" dirty="0"/>
              <a:t>, Emma, </a:t>
            </a:r>
            <a:r>
              <a:rPr lang="en-GB" sz="1200" dirty="0" err="1"/>
              <a:t>Leenarts</a:t>
            </a:r>
            <a:r>
              <a:rPr lang="en-GB" sz="1200" dirty="0"/>
              <a:t>, Ellen, Martinez </a:t>
            </a:r>
            <a:r>
              <a:rPr lang="en-GB" sz="1200" dirty="0" err="1"/>
              <a:t>Lavanchy</a:t>
            </a:r>
            <a:r>
              <a:rPr lang="en-GB" sz="1200" dirty="0"/>
              <a:t>, Paula Maria, Newbold, Elizabeth, </a:t>
            </a:r>
            <a:r>
              <a:rPr lang="en-GB" sz="1200" dirty="0" err="1"/>
              <a:t>Nurnberger</a:t>
            </a:r>
            <a:r>
              <a:rPr lang="en-GB" sz="1200" dirty="0"/>
              <a:t>, Amy, </a:t>
            </a:r>
            <a:r>
              <a:rPr lang="en-GB" sz="1200" dirty="0" err="1"/>
              <a:t>Plomp</a:t>
            </a:r>
            <a:r>
              <a:rPr lang="en-GB" sz="1200" dirty="0"/>
              <a:t>, Esther, Vaira, Lucia, van Gelder, Celia W G, &amp; Whyte, Angus. (2022). </a:t>
            </a:r>
            <a:r>
              <a:rPr lang="en-GB" sz="1200" dirty="0">
                <a:hlinkClick r:id="rId2"/>
              </a:rPr>
              <a:t>Recommendations for a minimal metadata set to aid harmonised discovery of learning resources</a:t>
            </a:r>
            <a:r>
              <a:rPr lang="en-GB" sz="1200" dirty="0"/>
              <a:t> on </a:t>
            </a:r>
            <a:r>
              <a:rPr lang="en-GB" sz="1200" dirty="0" err="1"/>
              <a:t>Zenodo</a:t>
            </a:r>
            <a:r>
              <a:rPr lang="en-GB" sz="1200" dirty="0"/>
              <a:t> licensed under </a:t>
            </a:r>
            <a:r>
              <a:rPr lang="en-GB" sz="1200" dirty="0">
                <a:hlinkClick r:id="rId3"/>
              </a:rPr>
              <a:t>CC BY 4.0</a:t>
            </a:r>
            <a:endParaRPr lang="en-GB" sz="1200" dirty="0"/>
          </a:p>
        </p:txBody>
      </p:sp>
      <p:pic>
        <p:nvPicPr>
          <p:cNvPr id="9" name="Picture 8" descr="14 fields of the RDA metadata schema">
            <a:extLst>
              <a:ext uri="{FF2B5EF4-FFF2-40B4-BE49-F238E27FC236}">
                <a16:creationId xmlns:a16="http://schemas.microsoft.com/office/drawing/2014/main" id="{EEB33763-8222-FA46-9B8E-CDEFE00663F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490" y="-83"/>
            <a:ext cx="8345213" cy="587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7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8FC20-D888-4F51-F819-FC3209735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Controlled vocabularies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51DF54-9304-09A6-2A21-6C9C1834E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Help humans and machines categorize the information while helping to reduce duplication and errors.</a:t>
            </a:r>
          </a:p>
          <a:p>
            <a:r>
              <a:rPr lang="en-GB" dirty="0">
                <a:latin typeface="Roboto" panose="02000000000000000000" pitchFamily="2" charset="0"/>
              </a:rPr>
              <a:t>S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hould be used for any metadata elements with predefined value(s), where in the vocabulary is presented as a list of prescribed items.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dirty="0">
                <a:latin typeface="Roboto" panose="02000000000000000000" pitchFamily="2" charset="0"/>
              </a:rPr>
              <a:t>Examples of controlled vocabularies related to FAIR MVS</a:t>
            </a:r>
          </a:p>
          <a:p>
            <a:pPr lvl="1"/>
            <a:r>
              <a:rPr lang="en-GB" dirty="0">
                <a:latin typeface="Roboto" panose="02000000000000000000" pitchFamily="2" charset="0"/>
              </a:rPr>
              <a:t>T4FS: 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terminology for the skills necessary to make data FAIR and to keep it FAIR.</a:t>
            </a:r>
            <a:endParaRPr lang="en-GB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pPr lvl="1"/>
            <a:r>
              <a:rPr lang="en-GB" dirty="0"/>
              <a:t>CSCCE  Glossary</a:t>
            </a:r>
            <a:r>
              <a:rPr lang="en-GB" dirty="0">
                <a:solidFill>
                  <a:srgbClr val="000000"/>
                </a:solidFill>
                <a:latin typeface="Roboto" panose="02000000000000000000" pitchFamily="2" charset="0"/>
              </a:rPr>
              <a:t>: This glossary is a collection of terms to support the emerging field of scientific community management</a:t>
            </a:r>
          </a:p>
          <a:p>
            <a:pPr lvl="1"/>
            <a:r>
              <a:rPr lang="en-GB" dirty="0" err="1"/>
              <a:t>ResearchComp</a:t>
            </a:r>
            <a:r>
              <a:rPr lang="en-GB" dirty="0"/>
              <a:t>: The European Competence Framework for Researchers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09A07-83C3-F393-0355-C7774B95E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6917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Elements</a:t>
            </a:r>
          </a:p>
        </p:txBody>
      </p:sp>
      <p:graphicFrame>
        <p:nvGraphicFramePr>
          <p:cNvPr id="5" name="Content Placeholder 4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>
            <a:extLst>
              <a:ext uri="{FF2B5EF4-FFF2-40B4-BE49-F238E27FC236}">
                <a16:creationId xmlns:a16="http://schemas.microsoft.com/office/drawing/2014/main" id="{79834A5C-1313-AE4D-8D4A-61094AF9E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359491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6771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37489-E741-714C-BE6C-374B750BB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9CE54-F72A-9D07-815C-D8BF34CEF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objectives should describe what new knowledge and skills will be obtained in a </a:t>
            </a:r>
          </a:p>
          <a:p>
            <a:pPr lvl="1"/>
            <a:r>
              <a:rPr lang="en-GB" dirty="0"/>
              <a:t>Specific, </a:t>
            </a:r>
          </a:p>
          <a:p>
            <a:pPr lvl="1"/>
            <a:r>
              <a:rPr lang="en-GB" dirty="0"/>
              <a:t>Measurable, </a:t>
            </a:r>
          </a:p>
          <a:p>
            <a:pPr lvl="1"/>
            <a:r>
              <a:rPr lang="en-GB" dirty="0"/>
              <a:t>Attainable, </a:t>
            </a:r>
          </a:p>
          <a:p>
            <a:pPr lvl="1"/>
            <a:r>
              <a:rPr lang="en-GB" dirty="0"/>
              <a:t>Relevant and </a:t>
            </a:r>
          </a:p>
          <a:p>
            <a:pPr lvl="1"/>
            <a:r>
              <a:rPr lang="en-GB" dirty="0"/>
              <a:t>Time-bound </a:t>
            </a:r>
          </a:p>
          <a:p>
            <a:pPr marL="457200" lvl="1" indent="0">
              <a:buNone/>
            </a:pPr>
            <a:r>
              <a:rPr lang="en-GB" dirty="0"/>
              <a:t>(SMART) way. </a:t>
            </a:r>
          </a:p>
          <a:p>
            <a:r>
              <a:rPr lang="en-GB" dirty="0"/>
              <a:t>Use a well-known taxonomy such as the Bloom’s taxonomy to ensure standardization and wide understanding of the learning objective.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23674-DFB3-C616-89F5-A7FA893B0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7049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BD7F-9048-BE47-95C9-59B13C9E9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7384"/>
            <a:ext cx="10515600" cy="1325563"/>
          </a:xfrm>
        </p:spPr>
        <p:txBody>
          <a:bodyPr/>
          <a:lstStyle/>
          <a:p>
            <a:r>
              <a:rPr lang="en-GB" dirty="0"/>
              <a:t>Learning Objectives Verbs</a:t>
            </a:r>
          </a:p>
        </p:txBody>
      </p:sp>
      <p:pic>
        <p:nvPicPr>
          <p:cNvPr id="6" name="Content Placeholder 5" descr="Bloom's taxonomy verbs categorised in the different complexity levels">
            <a:extLst>
              <a:ext uri="{FF2B5EF4-FFF2-40B4-BE49-F238E27FC236}">
                <a16:creationId xmlns:a16="http://schemas.microsoft.com/office/drawing/2014/main" id="{8E60621A-AC6F-ED49-9D3A-949026A5D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993" y="980728"/>
            <a:ext cx="6404697" cy="490359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1F308-8012-6141-89C0-5021B99D302C}"/>
              </a:ext>
            </a:extLst>
          </p:cNvPr>
          <p:cNvSpPr txBox="1"/>
          <p:nvPr/>
        </p:nvSpPr>
        <p:spPr>
          <a:xfrm>
            <a:off x="1963915" y="5877272"/>
            <a:ext cx="7600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hlinkClick r:id="rId3" tooltip="https://en.wikipedia.org/wiki/Bloom%27s_taxonomy#/media/File:Bloom%E2%80%99s_Taxonomy_Verbs.png"/>
              </a:rPr>
              <a:t>Bloom's taxonomy</a:t>
            </a:r>
            <a:r>
              <a:rPr lang="en-GB" sz="1200" dirty="0"/>
              <a:t> by </a:t>
            </a:r>
            <a:r>
              <a:rPr lang="en-GB" sz="1200" dirty="0">
                <a:hlinkClick r:id="rId4" tooltip="https://www.fractuslearning.com/"/>
              </a:rPr>
              <a:t>Fractus Learning</a:t>
            </a:r>
            <a:r>
              <a:rPr lang="en-GB" sz="1200" dirty="0"/>
              <a:t>. (2023, July 10). In </a:t>
            </a:r>
            <a:r>
              <a:rPr lang="en-GB" sz="1200" dirty="0">
                <a:hlinkClick r:id="rId5" tooltip="https://en.wikipedia.org/wiki/Bloom%27s_taxonomy"/>
              </a:rPr>
              <a:t>Wikipedia</a:t>
            </a:r>
            <a:r>
              <a:rPr lang="en-GB" sz="1200" dirty="0"/>
              <a:t> licensed under the terms of </a:t>
            </a:r>
            <a:r>
              <a:rPr lang="en-GB" sz="1200" dirty="0">
                <a:hlinkClick r:id="rId6" tooltip="https://creativecommons.org/licenses/by/4.0/"/>
              </a:rPr>
              <a:t>CC BY-SA 4.0</a:t>
            </a:r>
            <a:r>
              <a:rPr lang="en-GB" sz="1200" dirty="0"/>
              <a:t>.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767381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7" name="Content Placeholder 6" descr="Tailor learning experiences to various modalities&#13;&#10;Enrich learning experience with multimedia&#13;&#10;Enhance engagement and effectiveness&#13;&#10;Ensure accessibility for all&#13;&#10;">
            <a:extLst>
              <a:ext uri="{FF2B5EF4-FFF2-40B4-BE49-F238E27FC236}">
                <a16:creationId xmlns:a16="http://schemas.microsoft.com/office/drawing/2014/main" id="{FEAAC7FD-B740-53B7-20CA-C67B5CAB5D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116042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465</Words>
  <Application>Microsoft Macintosh PowerPoint</Application>
  <PresentationFormat>Widescreen</PresentationFormat>
  <Paragraphs>69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Calibri Light</vt:lpstr>
      <vt:lpstr>Century Gothic</vt:lpstr>
      <vt:lpstr>Quicksand</vt:lpstr>
      <vt:lpstr>Quicksand SemiBold</vt:lpstr>
      <vt:lpstr>Roboto</vt:lpstr>
      <vt:lpstr>Tema di Office</vt:lpstr>
      <vt:lpstr>1_Tema di Office</vt:lpstr>
      <vt:lpstr>2_Tema di Office</vt:lpstr>
      <vt:lpstr>Metadata, controlled vocabularies, syllabus and learning objectives</vt:lpstr>
      <vt:lpstr>Agenda</vt:lpstr>
      <vt:lpstr>Metadata and metadata schema</vt:lpstr>
      <vt:lpstr>The RDA Minimal Metadata for Learning Resources</vt:lpstr>
      <vt:lpstr>Controlled vocabularies</vt:lpstr>
      <vt:lpstr>Syllabus Elements</vt:lpstr>
      <vt:lpstr>Defining learning objectives</vt:lpstr>
      <vt:lpstr>Learning Objectives Verbs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13</cp:revision>
  <cp:lastPrinted>2023-12-04T13:42:03Z</cp:lastPrinted>
  <dcterms:created xsi:type="dcterms:W3CDTF">2023-12-04T10:44:48Z</dcterms:created>
  <dcterms:modified xsi:type="dcterms:W3CDTF">2024-09-13T18:20:16Z</dcterms:modified>
</cp:coreProperties>
</file>

<file path=docProps/thumbnail.jpeg>
</file>